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1058" r:id="rId2"/>
    <p:sldId id="256" r:id="rId3"/>
    <p:sldId id="1056" r:id="rId4"/>
    <p:sldId id="658" r:id="rId5"/>
    <p:sldId id="1061" r:id="rId6"/>
    <p:sldId id="1178" r:id="rId7"/>
    <p:sldId id="1169" r:id="rId8"/>
    <p:sldId id="1062" r:id="rId9"/>
    <p:sldId id="667" r:id="rId10"/>
    <p:sldId id="649" r:id="rId11"/>
    <p:sldId id="644" r:id="rId12"/>
    <p:sldId id="1059" r:id="rId13"/>
    <p:sldId id="1167" r:id="rId14"/>
    <p:sldId id="1147" r:id="rId15"/>
    <p:sldId id="1171" r:id="rId16"/>
    <p:sldId id="1172" r:id="rId17"/>
    <p:sldId id="1173" r:id="rId18"/>
    <p:sldId id="1175" r:id="rId19"/>
    <p:sldId id="867" r:id="rId20"/>
    <p:sldId id="954" r:id="rId21"/>
    <p:sldId id="1019" r:id="rId22"/>
    <p:sldId id="1174" r:id="rId23"/>
    <p:sldId id="1176" r:id="rId24"/>
    <p:sldId id="1177" r:id="rId25"/>
    <p:sldId id="1179" r:id="rId26"/>
    <p:sldId id="1180" r:id="rId27"/>
    <p:sldId id="1184" r:id="rId28"/>
    <p:sldId id="1166" r:id="rId29"/>
    <p:sldId id="1168" r:id="rId30"/>
    <p:sldId id="1181" r:id="rId31"/>
    <p:sldId id="1182" r:id="rId32"/>
    <p:sldId id="1183" r:id="rId33"/>
    <p:sldId id="1047" r:id="rId34"/>
    <p:sldId id="820" r:id="rId35"/>
    <p:sldId id="821" r:id="rId36"/>
    <p:sldId id="1170" r:id="rId37"/>
    <p:sldId id="1066" r:id="rId38"/>
    <p:sldId id="885" r:id="rId39"/>
    <p:sldId id="1043" r:id="rId40"/>
    <p:sldId id="1067" r:id="rId41"/>
    <p:sldId id="1068" r:id="rId42"/>
    <p:sldId id="1046" r:id="rId43"/>
    <p:sldId id="275" r:id="rId44"/>
    <p:sldId id="1136" r:id="rId45"/>
    <p:sldId id="800" r:id="rId46"/>
    <p:sldId id="1165" r:id="rId47"/>
    <p:sldId id="663" r:id="rId48"/>
    <p:sldId id="750" r:id="rId49"/>
    <p:sldId id="833" r:id="rId50"/>
    <p:sldId id="571" r:id="rId51"/>
    <p:sldId id="57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D2AA05-686B-4CB0-A511-BA9F01F2D55E}" v="1" dt="2026-04-14T19:58:12.630"/>
    <p1510:client id="{EEF3E42B-B7C9-4F29-A15E-7B843CEB5CDF}" v="48" dt="2026-04-13T22:50:49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4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Stevenson" userId="44c2224f-3c3e-4919-be7e-844f2d0bd795" providerId="ADAL" clId="{BA4C9B9F-F849-49A9-9602-FF5E83D17100}"/>
    <pc:docChg chg="undo custSel addSld delSld modSld sldOrd">
      <pc:chgData name="Max Stevenson" userId="44c2224f-3c3e-4919-be7e-844f2d0bd795" providerId="ADAL" clId="{BA4C9B9F-F849-49A9-9602-FF5E83D17100}" dt="2026-04-13T22:53:30.514" v="2997" actId="680"/>
      <pc:docMkLst>
        <pc:docMk/>
      </pc:docMkLst>
      <pc:sldChg chg="addSp modSp mod">
        <pc:chgData name="Max Stevenson" userId="44c2224f-3c3e-4919-be7e-844f2d0bd795" providerId="ADAL" clId="{BA4C9B9F-F849-49A9-9602-FF5E83D17100}" dt="2026-04-13T22:08:18.785" v="2602" actId="1076"/>
        <pc:sldMkLst>
          <pc:docMk/>
          <pc:sldMk cId="399583957" sldId="256"/>
        </pc:sldMkLst>
        <pc:spChg chg="mod">
          <ac:chgData name="Max Stevenson" userId="44c2224f-3c3e-4919-be7e-844f2d0bd795" providerId="ADAL" clId="{BA4C9B9F-F849-49A9-9602-FF5E83D17100}" dt="2026-04-13T19:22:14.245" v="874" actId="1076"/>
          <ac:spMkLst>
            <pc:docMk/>
            <pc:sldMk cId="399583957" sldId="256"/>
            <ac:spMk id="4" creationId="{A5722B4A-DF4C-F49E-0C96-CE2C35E8EEAE}"/>
          </ac:spMkLst>
        </pc:spChg>
        <pc:spChg chg="add mod">
          <ac:chgData name="Max Stevenson" userId="44c2224f-3c3e-4919-be7e-844f2d0bd795" providerId="ADAL" clId="{BA4C9B9F-F849-49A9-9602-FF5E83D17100}" dt="2026-04-13T22:08:18.785" v="2602" actId="1076"/>
          <ac:spMkLst>
            <pc:docMk/>
            <pc:sldMk cId="399583957" sldId="256"/>
            <ac:spMk id="6" creationId="{8EF74739-901D-E907-9CDE-A7A98348CBEF}"/>
          </ac:spMkLst>
        </pc:spChg>
        <pc:picChg chg="add mod">
          <ac:chgData name="Max Stevenson" userId="44c2224f-3c3e-4919-be7e-844f2d0bd795" providerId="ADAL" clId="{BA4C9B9F-F849-49A9-9602-FF5E83D17100}" dt="2026-04-13T19:22:10.925" v="873" actId="1076"/>
          <ac:picMkLst>
            <pc:docMk/>
            <pc:sldMk cId="399583957" sldId="256"/>
            <ac:picMk id="3" creationId="{343B9D76-939D-399E-D673-6938CA111DDD}"/>
          </ac:picMkLst>
        </pc:picChg>
        <pc:picChg chg="mod">
          <ac:chgData name="Max Stevenson" userId="44c2224f-3c3e-4919-be7e-844f2d0bd795" providerId="ADAL" clId="{BA4C9B9F-F849-49A9-9602-FF5E83D17100}" dt="2026-04-13T19:22:04.813" v="872" actId="1076"/>
          <ac:picMkLst>
            <pc:docMk/>
            <pc:sldMk cId="399583957" sldId="256"/>
            <ac:picMk id="5" creationId="{E1AB88A7-4A21-EE8A-5EA1-F9B1ED01D67A}"/>
          </ac:picMkLst>
        </pc:picChg>
      </pc:sldChg>
      <pc:sldChg chg="del">
        <pc:chgData name="Max Stevenson" userId="44c2224f-3c3e-4919-be7e-844f2d0bd795" providerId="ADAL" clId="{BA4C9B9F-F849-49A9-9602-FF5E83D17100}" dt="2026-04-13T19:38:06.238" v="889" actId="47"/>
        <pc:sldMkLst>
          <pc:docMk/>
          <pc:sldMk cId="2172020063" sldId="267"/>
        </pc:sldMkLst>
      </pc:sldChg>
      <pc:sldChg chg="add">
        <pc:chgData name="Max Stevenson" userId="44c2224f-3c3e-4919-be7e-844f2d0bd795" providerId="ADAL" clId="{BA4C9B9F-F849-49A9-9602-FF5E83D17100}" dt="2026-04-13T18:20:34.876" v="783"/>
        <pc:sldMkLst>
          <pc:docMk/>
          <pc:sldMk cId="2841196033" sldId="275"/>
        </pc:sldMkLst>
      </pc:sldChg>
      <pc:sldChg chg="del">
        <pc:chgData name="Max Stevenson" userId="44c2224f-3c3e-4919-be7e-844f2d0bd795" providerId="ADAL" clId="{BA4C9B9F-F849-49A9-9602-FF5E83D17100}" dt="2026-04-13T21:16:08.692" v="1876" actId="47"/>
        <pc:sldMkLst>
          <pc:docMk/>
          <pc:sldMk cId="2792712448" sldId="645"/>
        </pc:sldMkLst>
      </pc:sldChg>
      <pc:sldChg chg="del">
        <pc:chgData name="Max Stevenson" userId="44c2224f-3c3e-4919-be7e-844f2d0bd795" providerId="ADAL" clId="{BA4C9B9F-F849-49A9-9602-FF5E83D17100}" dt="2026-04-13T21:20:08.628" v="1877" actId="47"/>
        <pc:sldMkLst>
          <pc:docMk/>
          <pc:sldMk cId="4142062699" sldId="650"/>
        </pc:sldMkLst>
      </pc:sldChg>
      <pc:sldChg chg="del">
        <pc:chgData name="Max Stevenson" userId="44c2224f-3c3e-4919-be7e-844f2d0bd795" providerId="ADAL" clId="{BA4C9B9F-F849-49A9-9602-FF5E83D17100}" dt="2026-04-13T20:46:59.019" v="1757" actId="2696"/>
        <pc:sldMkLst>
          <pc:docMk/>
          <pc:sldMk cId="2806342332" sldId="658"/>
        </pc:sldMkLst>
      </pc:sldChg>
      <pc:sldChg chg="add">
        <pc:chgData name="Max Stevenson" userId="44c2224f-3c3e-4919-be7e-844f2d0bd795" providerId="ADAL" clId="{BA4C9B9F-F849-49A9-9602-FF5E83D17100}" dt="2026-04-13T20:47:03.862" v="1758"/>
        <pc:sldMkLst>
          <pc:docMk/>
          <pc:sldMk cId="4055936985" sldId="658"/>
        </pc:sldMkLst>
      </pc:sldChg>
      <pc:sldChg chg="ord">
        <pc:chgData name="Max Stevenson" userId="44c2224f-3c3e-4919-be7e-844f2d0bd795" providerId="ADAL" clId="{BA4C9B9F-F849-49A9-9602-FF5E83D17100}" dt="2026-04-13T19:36:30.815" v="878"/>
        <pc:sldMkLst>
          <pc:docMk/>
          <pc:sldMk cId="2990949645" sldId="663"/>
        </pc:sldMkLst>
      </pc:sldChg>
      <pc:sldChg chg="modSp mod">
        <pc:chgData name="Max Stevenson" userId="44c2224f-3c3e-4919-be7e-844f2d0bd795" providerId="ADAL" clId="{BA4C9B9F-F849-49A9-9602-FF5E83D17100}" dt="2026-04-13T22:06:05.523" v="2584" actId="403"/>
        <pc:sldMkLst>
          <pc:docMk/>
          <pc:sldMk cId="3432255428" sldId="667"/>
        </pc:sldMkLst>
        <pc:spChg chg="mod">
          <ac:chgData name="Max Stevenson" userId="44c2224f-3c3e-4919-be7e-844f2d0bd795" providerId="ADAL" clId="{BA4C9B9F-F849-49A9-9602-FF5E83D17100}" dt="2026-04-13T22:06:05.523" v="2584" actId="403"/>
          <ac:spMkLst>
            <pc:docMk/>
            <pc:sldMk cId="3432255428" sldId="667"/>
            <ac:spMk id="2" creationId="{433FABA4-E31E-368A-29B0-C85791D989A8}"/>
          </ac:spMkLst>
        </pc:spChg>
        <pc:spChg chg="mod">
          <ac:chgData name="Max Stevenson" userId="44c2224f-3c3e-4919-be7e-844f2d0bd795" providerId="ADAL" clId="{BA4C9B9F-F849-49A9-9602-FF5E83D17100}" dt="2026-04-13T21:15:56.686" v="1875" actId="20577"/>
          <ac:spMkLst>
            <pc:docMk/>
            <pc:sldMk cId="3432255428" sldId="667"/>
            <ac:spMk id="3" creationId="{FCA99528-6393-B6E1-822E-BE6FACC624CB}"/>
          </ac:spMkLst>
        </pc:spChg>
      </pc:sldChg>
      <pc:sldChg chg="ord">
        <pc:chgData name="Max Stevenson" userId="44c2224f-3c3e-4919-be7e-844f2d0bd795" providerId="ADAL" clId="{BA4C9B9F-F849-49A9-9602-FF5E83D17100}" dt="2026-04-13T19:36:30.815" v="878"/>
        <pc:sldMkLst>
          <pc:docMk/>
          <pc:sldMk cId="3986891926" sldId="750"/>
        </pc:sldMkLst>
      </pc:sldChg>
      <pc:sldChg chg="add">
        <pc:chgData name="Max Stevenson" userId="44c2224f-3c3e-4919-be7e-844f2d0bd795" providerId="ADAL" clId="{BA4C9B9F-F849-49A9-9602-FF5E83D17100}" dt="2026-04-13T18:21:00.540" v="784"/>
        <pc:sldMkLst>
          <pc:docMk/>
          <pc:sldMk cId="147269749" sldId="800"/>
        </pc:sldMkLst>
      </pc:sldChg>
      <pc:sldChg chg="add">
        <pc:chgData name="Max Stevenson" userId="44c2224f-3c3e-4919-be7e-844f2d0bd795" providerId="ADAL" clId="{BA4C9B9F-F849-49A9-9602-FF5E83D17100}" dt="2026-04-13T17:51:10.239" v="402"/>
        <pc:sldMkLst>
          <pc:docMk/>
          <pc:sldMk cId="2018865828" sldId="820"/>
        </pc:sldMkLst>
      </pc:sldChg>
      <pc:sldChg chg="add">
        <pc:chgData name="Max Stevenson" userId="44c2224f-3c3e-4919-be7e-844f2d0bd795" providerId="ADAL" clId="{BA4C9B9F-F849-49A9-9602-FF5E83D17100}" dt="2026-04-13T17:51:10.239" v="402"/>
        <pc:sldMkLst>
          <pc:docMk/>
          <pc:sldMk cId="302670268" sldId="821"/>
        </pc:sldMkLst>
      </pc:sldChg>
      <pc:sldChg chg="ord">
        <pc:chgData name="Max Stevenson" userId="44c2224f-3c3e-4919-be7e-844f2d0bd795" providerId="ADAL" clId="{BA4C9B9F-F849-49A9-9602-FF5E83D17100}" dt="2026-04-13T20:49:44.502" v="1828"/>
        <pc:sldMkLst>
          <pc:docMk/>
          <pc:sldMk cId="546480836" sldId="833"/>
        </pc:sldMkLst>
      </pc:sldChg>
      <pc:sldChg chg="addSp delSp modSp mod ord">
        <pc:chgData name="Max Stevenson" userId="44c2224f-3c3e-4919-be7e-844f2d0bd795" providerId="ADAL" clId="{BA4C9B9F-F849-49A9-9602-FF5E83D17100}" dt="2026-04-13T21:48:08.067" v="2526" actId="1076"/>
        <pc:sldMkLst>
          <pc:docMk/>
          <pc:sldMk cId="993216452" sldId="867"/>
        </pc:sldMkLst>
        <pc:spChg chg="mod">
          <ac:chgData name="Max Stevenson" userId="44c2224f-3c3e-4919-be7e-844f2d0bd795" providerId="ADAL" clId="{BA4C9B9F-F849-49A9-9602-FF5E83D17100}" dt="2026-04-13T21:47:59.643" v="2522" actId="1076"/>
          <ac:spMkLst>
            <pc:docMk/>
            <pc:sldMk cId="993216452" sldId="867"/>
            <ac:spMk id="2" creationId="{4D38B1A4-C22A-EDFD-D7DC-B6557C051C35}"/>
          </ac:spMkLst>
        </pc:spChg>
        <pc:picChg chg="add mod ord">
          <ac:chgData name="Max Stevenson" userId="44c2224f-3c3e-4919-be7e-844f2d0bd795" providerId="ADAL" clId="{BA4C9B9F-F849-49A9-9602-FF5E83D17100}" dt="2026-04-13T21:48:08.067" v="2526" actId="1076"/>
          <ac:picMkLst>
            <pc:docMk/>
            <pc:sldMk cId="993216452" sldId="867"/>
            <ac:picMk id="4" creationId="{D82E5A3A-E0D1-8D07-3595-0F7EE98EFB2F}"/>
          </ac:picMkLst>
        </pc:picChg>
        <pc:picChg chg="del">
          <ac:chgData name="Max Stevenson" userId="44c2224f-3c3e-4919-be7e-844f2d0bd795" providerId="ADAL" clId="{BA4C9B9F-F849-49A9-9602-FF5E83D17100}" dt="2026-04-13T21:47:34.562" v="2519" actId="478"/>
          <ac:picMkLst>
            <pc:docMk/>
            <pc:sldMk cId="993216452" sldId="867"/>
            <ac:picMk id="3074" creationId="{4E879962-203D-9C9F-B0DE-7EA778384F11}"/>
          </ac:picMkLst>
        </pc:picChg>
      </pc:sldChg>
      <pc:sldChg chg="add">
        <pc:chgData name="Max Stevenson" userId="44c2224f-3c3e-4919-be7e-844f2d0bd795" providerId="ADAL" clId="{BA4C9B9F-F849-49A9-9602-FF5E83D17100}" dt="2026-04-13T17:51:10.239" v="402"/>
        <pc:sldMkLst>
          <pc:docMk/>
          <pc:sldMk cId="2012791476" sldId="885"/>
        </pc:sldMkLst>
      </pc:sldChg>
      <pc:sldChg chg="ord">
        <pc:chgData name="Max Stevenson" userId="44c2224f-3c3e-4919-be7e-844f2d0bd795" providerId="ADAL" clId="{BA4C9B9F-F849-49A9-9602-FF5E83D17100}" dt="2026-04-13T21:56:49.431" v="2570"/>
        <pc:sldMkLst>
          <pc:docMk/>
          <pc:sldMk cId="2297016629" sldId="954"/>
        </pc:sldMkLst>
      </pc:sldChg>
      <pc:sldChg chg="del">
        <pc:chgData name="Max Stevenson" userId="44c2224f-3c3e-4919-be7e-844f2d0bd795" providerId="ADAL" clId="{BA4C9B9F-F849-49A9-9602-FF5E83D17100}" dt="2026-04-13T19:37:35.180" v="879" actId="47"/>
        <pc:sldMkLst>
          <pc:docMk/>
          <pc:sldMk cId="3720959057" sldId="955"/>
        </pc:sldMkLst>
      </pc:sldChg>
      <pc:sldChg chg="del">
        <pc:chgData name="Max Stevenson" userId="44c2224f-3c3e-4919-be7e-844f2d0bd795" providerId="ADAL" clId="{BA4C9B9F-F849-49A9-9602-FF5E83D17100}" dt="2026-04-13T19:38:01.844" v="888" actId="47"/>
        <pc:sldMkLst>
          <pc:docMk/>
          <pc:sldMk cId="151633968" sldId="956"/>
        </pc:sldMkLst>
      </pc:sldChg>
      <pc:sldChg chg="addSp delSp modSp mod ord">
        <pc:chgData name="Max Stevenson" userId="44c2224f-3c3e-4919-be7e-844f2d0bd795" providerId="ADAL" clId="{BA4C9B9F-F849-49A9-9602-FF5E83D17100}" dt="2026-04-13T21:56:51.470" v="2572"/>
        <pc:sldMkLst>
          <pc:docMk/>
          <pc:sldMk cId="343766771" sldId="1019"/>
        </pc:sldMkLst>
        <pc:spChg chg="mod">
          <ac:chgData name="Max Stevenson" userId="44c2224f-3c3e-4919-be7e-844f2d0bd795" providerId="ADAL" clId="{BA4C9B9F-F849-49A9-9602-FF5E83D17100}" dt="2026-04-13T19:37:47.728" v="885" actId="14100"/>
          <ac:spMkLst>
            <pc:docMk/>
            <pc:sldMk cId="343766771" sldId="1019"/>
            <ac:spMk id="2" creationId="{1CD3575E-2F55-AF0B-EB71-8334A3FF9B02}"/>
          </ac:spMkLst>
        </pc:spChg>
        <pc:picChg chg="add mod">
          <ac:chgData name="Max Stevenson" userId="44c2224f-3c3e-4919-be7e-844f2d0bd795" providerId="ADAL" clId="{BA4C9B9F-F849-49A9-9602-FF5E83D17100}" dt="2026-04-13T21:56:15.761" v="2565" actId="1076"/>
          <ac:picMkLst>
            <pc:docMk/>
            <pc:sldMk cId="343766771" sldId="1019"/>
            <ac:picMk id="5" creationId="{EAA4AFD2-D436-8877-31EE-3F62FB3B77BF}"/>
          </ac:picMkLst>
        </pc:picChg>
        <pc:picChg chg="del mod">
          <ac:chgData name="Max Stevenson" userId="44c2224f-3c3e-4919-be7e-844f2d0bd795" providerId="ADAL" clId="{BA4C9B9F-F849-49A9-9602-FF5E83D17100}" dt="2026-04-13T21:55:50.297" v="2560" actId="478"/>
          <ac:picMkLst>
            <pc:docMk/>
            <pc:sldMk cId="343766771" sldId="1019"/>
            <ac:picMk id="1026" creationId="{9F583567-46C2-BC9E-0F7C-F183256C664F}"/>
          </ac:picMkLst>
        </pc:picChg>
      </pc:sldChg>
      <pc:sldChg chg="del">
        <pc:chgData name="Max Stevenson" userId="44c2224f-3c3e-4919-be7e-844f2d0bd795" providerId="ADAL" clId="{BA4C9B9F-F849-49A9-9602-FF5E83D17100}" dt="2026-04-13T19:37:59.456" v="887" actId="47"/>
        <pc:sldMkLst>
          <pc:docMk/>
          <pc:sldMk cId="1347261997" sldId="1024"/>
        </pc:sldMkLst>
      </pc:sldChg>
      <pc:sldChg chg="del">
        <pc:chgData name="Max Stevenson" userId="44c2224f-3c3e-4919-be7e-844f2d0bd795" providerId="ADAL" clId="{BA4C9B9F-F849-49A9-9602-FF5E83D17100}" dt="2026-04-13T19:38:09.758" v="890" actId="47"/>
        <pc:sldMkLst>
          <pc:docMk/>
          <pc:sldMk cId="2562029986" sldId="1025"/>
        </pc:sldMkLst>
      </pc:sldChg>
      <pc:sldChg chg="add">
        <pc:chgData name="Max Stevenson" userId="44c2224f-3c3e-4919-be7e-844f2d0bd795" providerId="ADAL" clId="{BA4C9B9F-F849-49A9-9602-FF5E83D17100}" dt="2026-04-13T17:59:12.223" v="485"/>
        <pc:sldMkLst>
          <pc:docMk/>
          <pc:sldMk cId="1736993632" sldId="1043"/>
        </pc:sldMkLst>
      </pc:sldChg>
      <pc:sldChg chg="modSp add mod">
        <pc:chgData name="Max Stevenson" userId="44c2224f-3c3e-4919-be7e-844f2d0bd795" providerId="ADAL" clId="{BA4C9B9F-F849-49A9-9602-FF5E83D17100}" dt="2026-04-13T18:02:18.895" v="563" actId="27636"/>
        <pc:sldMkLst>
          <pc:docMk/>
          <pc:sldMk cId="361545513" sldId="1046"/>
        </pc:sldMkLst>
        <pc:spChg chg="mod">
          <ac:chgData name="Max Stevenson" userId="44c2224f-3c3e-4919-be7e-844f2d0bd795" providerId="ADAL" clId="{BA4C9B9F-F849-49A9-9602-FF5E83D17100}" dt="2026-04-13T18:02:18.895" v="563" actId="27636"/>
          <ac:spMkLst>
            <pc:docMk/>
            <pc:sldMk cId="361545513" sldId="1046"/>
            <ac:spMk id="2" creationId="{01D94FDA-D178-918F-116A-5C294D2A78D7}"/>
          </ac:spMkLst>
        </pc:spChg>
      </pc:sldChg>
      <pc:sldChg chg="add">
        <pc:chgData name="Max Stevenson" userId="44c2224f-3c3e-4919-be7e-844f2d0bd795" providerId="ADAL" clId="{BA4C9B9F-F849-49A9-9602-FF5E83D17100}" dt="2026-04-13T17:53:05.882" v="436"/>
        <pc:sldMkLst>
          <pc:docMk/>
          <pc:sldMk cId="49066656" sldId="1047"/>
        </pc:sldMkLst>
      </pc:sldChg>
      <pc:sldChg chg="modSp mod">
        <pc:chgData name="Max Stevenson" userId="44c2224f-3c3e-4919-be7e-844f2d0bd795" providerId="ADAL" clId="{BA4C9B9F-F849-49A9-9602-FF5E83D17100}" dt="2026-04-13T21:21:35.135" v="1898" actId="20577"/>
        <pc:sldMkLst>
          <pc:docMk/>
          <pc:sldMk cId="2679383537" sldId="1056"/>
        </pc:sldMkLst>
        <pc:spChg chg="mod">
          <ac:chgData name="Max Stevenson" userId="44c2224f-3c3e-4919-be7e-844f2d0bd795" providerId="ADAL" clId="{BA4C9B9F-F849-49A9-9602-FF5E83D17100}" dt="2026-04-13T21:21:35.135" v="1898" actId="20577"/>
          <ac:spMkLst>
            <pc:docMk/>
            <pc:sldMk cId="2679383537" sldId="1056"/>
            <ac:spMk id="2" creationId="{1FD52095-C4D4-2C4A-FA17-9E92139AB0A4}"/>
          </ac:spMkLst>
        </pc:spChg>
        <pc:spChg chg="mod">
          <ac:chgData name="Max Stevenson" userId="44c2224f-3c3e-4919-be7e-844f2d0bd795" providerId="ADAL" clId="{BA4C9B9F-F849-49A9-9602-FF5E83D17100}" dt="2026-04-13T20:59:18.288" v="1833" actId="1076"/>
          <ac:spMkLst>
            <pc:docMk/>
            <pc:sldMk cId="2679383537" sldId="1056"/>
            <ac:spMk id="4" creationId="{34D6C5D5-4922-1B38-840C-B30D5FEC53E5}"/>
          </ac:spMkLst>
        </pc:spChg>
      </pc:sldChg>
      <pc:sldChg chg="addSp delSp modSp mod">
        <pc:chgData name="Max Stevenson" userId="44c2224f-3c3e-4919-be7e-844f2d0bd795" providerId="ADAL" clId="{BA4C9B9F-F849-49A9-9602-FF5E83D17100}" dt="2026-04-13T22:40:06.785" v="2609" actId="20577"/>
        <pc:sldMkLst>
          <pc:docMk/>
          <pc:sldMk cId="3993939134" sldId="1059"/>
        </pc:sldMkLst>
        <pc:spChg chg="mod">
          <ac:chgData name="Max Stevenson" userId="44c2224f-3c3e-4919-be7e-844f2d0bd795" providerId="ADAL" clId="{BA4C9B9F-F849-49A9-9602-FF5E83D17100}" dt="2026-04-13T17:45:41.573" v="80" actId="27636"/>
          <ac:spMkLst>
            <pc:docMk/>
            <pc:sldMk cId="3993939134" sldId="1059"/>
            <ac:spMk id="2" creationId="{29D58BFF-DA02-BFB1-8FA1-425576855282}"/>
          </ac:spMkLst>
        </pc:spChg>
        <pc:spChg chg="add mod">
          <ac:chgData name="Max Stevenson" userId="44c2224f-3c3e-4919-be7e-844f2d0bd795" providerId="ADAL" clId="{BA4C9B9F-F849-49A9-9602-FF5E83D17100}" dt="2026-04-13T22:40:06.785" v="2609" actId="20577"/>
          <ac:spMkLst>
            <pc:docMk/>
            <pc:sldMk cId="3993939134" sldId="1059"/>
            <ac:spMk id="3" creationId="{5DB6D1DB-233F-7A56-5118-0F6ABAB684A0}"/>
          </ac:spMkLst>
        </pc:spChg>
        <pc:spChg chg="add del mod">
          <ac:chgData name="Max Stevenson" userId="44c2224f-3c3e-4919-be7e-844f2d0bd795" providerId="ADAL" clId="{BA4C9B9F-F849-49A9-9602-FF5E83D17100}" dt="2026-04-13T21:20:20.821" v="1879" actId="21"/>
          <ac:spMkLst>
            <pc:docMk/>
            <pc:sldMk cId="3993939134" sldId="1059"/>
            <ac:spMk id="4" creationId="{85650BE1-C33F-44A1-41B3-AA7431A10E16}"/>
          </ac:spMkLst>
        </pc:spChg>
        <pc:spChg chg="add del mod">
          <ac:chgData name="Max Stevenson" userId="44c2224f-3c3e-4919-be7e-844f2d0bd795" providerId="ADAL" clId="{BA4C9B9F-F849-49A9-9602-FF5E83D17100}" dt="2026-04-13T21:20:45.092" v="1882" actId="478"/>
          <ac:spMkLst>
            <pc:docMk/>
            <pc:sldMk cId="3993939134" sldId="1059"/>
            <ac:spMk id="5" creationId="{A3365377-61AC-391F-6830-DD3626AE8100}"/>
          </ac:spMkLst>
        </pc:spChg>
        <pc:spChg chg="add del mod">
          <ac:chgData name="Max Stevenson" userId="44c2224f-3c3e-4919-be7e-844f2d0bd795" providerId="ADAL" clId="{BA4C9B9F-F849-49A9-9602-FF5E83D17100}" dt="2026-04-13T19:57:09.124" v="1182"/>
          <ac:spMkLst>
            <pc:docMk/>
            <pc:sldMk cId="3993939134" sldId="1059"/>
            <ac:spMk id="6" creationId="{F6FAC82F-5A41-97B2-0284-BA88A2814DB6}"/>
          </ac:spMkLst>
        </pc:spChg>
      </pc:sldChg>
      <pc:sldChg chg="modSp add mod">
        <pc:chgData name="Max Stevenson" userId="44c2224f-3c3e-4919-be7e-844f2d0bd795" providerId="ADAL" clId="{BA4C9B9F-F849-49A9-9602-FF5E83D17100}" dt="2026-04-13T21:24:48.657" v="2069" actId="20577"/>
        <pc:sldMkLst>
          <pc:docMk/>
          <pc:sldMk cId="1249253534" sldId="1061"/>
        </pc:sldMkLst>
        <pc:spChg chg="mod">
          <ac:chgData name="Max Stevenson" userId="44c2224f-3c3e-4919-be7e-844f2d0bd795" providerId="ADAL" clId="{BA4C9B9F-F849-49A9-9602-FF5E83D17100}" dt="2026-04-13T21:24:48.657" v="2069" actId="20577"/>
          <ac:spMkLst>
            <pc:docMk/>
            <pc:sldMk cId="1249253534" sldId="1061"/>
            <ac:spMk id="2" creationId="{7793072D-7B5C-166C-4C0A-8B11138BD195}"/>
          </ac:spMkLst>
        </pc:spChg>
        <pc:spChg chg="mod">
          <ac:chgData name="Max Stevenson" userId="44c2224f-3c3e-4919-be7e-844f2d0bd795" providerId="ADAL" clId="{BA4C9B9F-F849-49A9-9602-FF5E83D17100}" dt="2026-04-13T21:23:13.343" v="2012" actId="5793"/>
          <ac:spMkLst>
            <pc:docMk/>
            <pc:sldMk cId="1249253534" sldId="1061"/>
            <ac:spMk id="3" creationId="{89BA7403-A205-CEBC-CA03-3E13594B6A6B}"/>
          </ac:spMkLst>
        </pc:spChg>
      </pc:sldChg>
      <pc:sldChg chg="del">
        <pc:chgData name="Max Stevenson" userId="44c2224f-3c3e-4919-be7e-844f2d0bd795" providerId="ADAL" clId="{BA4C9B9F-F849-49A9-9602-FF5E83D17100}" dt="2026-04-13T20:46:59.019" v="1757" actId="2696"/>
        <pc:sldMkLst>
          <pc:docMk/>
          <pc:sldMk cId="2815762508" sldId="1061"/>
        </pc:sldMkLst>
      </pc:sldChg>
      <pc:sldChg chg="addSp modSp add mod">
        <pc:chgData name="Max Stevenson" userId="44c2224f-3c3e-4919-be7e-844f2d0bd795" providerId="ADAL" clId="{BA4C9B9F-F849-49A9-9602-FF5E83D17100}" dt="2026-04-13T21:23:57.225" v="2050" actId="20577"/>
        <pc:sldMkLst>
          <pc:docMk/>
          <pc:sldMk cId="281396696" sldId="1062"/>
        </pc:sldMkLst>
        <pc:spChg chg="add mod">
          <ac:chgData name="Max Stevenson" userId="44c2224f-3c3e-4919-be7e-844f2d0bd795" providerId="ADAL" clId="{BA4C9B9F-F849-49A9-9602-FF5E83D17100}" dt="2026-04-13T21:23:57.225" v="2050" actId="20577"/>
          <ac:spMkLst>
            <pc:docMk/>
            <pc:sldMk cId="281396696" sldId="1062"/>
            <ac:spMk id="2" creationId="{55F2C7E3-B5A3-5AF9-8FFF-286546BE6433}"/>
          </ac:spMkLst>
        </pc:spChg>
        <pc:picChg chg="mod">
          <ac:chgData name="Max Stevenson" userId="44c2224f-3c3e-4919-be7e-844f2d0bd795" providerId="ADAL" clId="{BA4C9B9F-F849-49A9-9602-FF5E83D17100}" dt="2026-04-13T20:48:34.797" v="1824" actId="1076"/>
          <ac:picMkLst>
            <pc:docMk/>
            <pc:sldMk cId="281396696" sldId="1062"/>
            <ac:picMk id="5" creationId="{83FED4F2-D355-A4FC-F792-62DFD3E0E7F9}"/>
          </ac:picMkLst>
        </pc:picChg>
      </pc:sldChg>
      <pc:sldChg chg="del">
        <pc:chgData name="Max Stevenson" userId="44c2224f-3c3e-4919-be7e-844f2d0bd795" providerId="ADAL" clId="{BA4C9B9F-F849-49A9-9602-FF5E83D17100}" dt="2026-04-13T20:46:59.019" v="1757" actId="2696"/>
        <pc:sldMkLst>
          <pc:docMk/>
          <pc:sldMk cId="1075118525" sldId="1062"/>
        </pc:sldMkLst>
      </pc:sldChg>
      <pc:sldChg chg="del">
        <pc:chgData name="Max Stevenson" userId="44c2224f-3c3e-4919-be7e-844f2d0bd795" providerId="ADAL" clId="{BA4C9B9F-F849-49A9-9602-FF5E83D17100}" dt="2026-04-13T19:35:39.843" v="876" actId="47"/>
        <pc:sldMkLst>
          <pc:docMk/>
          <pc:sldMk cId="3915832990" sldId="1063"/>
        </pc:sldMkLst>
      </pc:sldChg>
      <pc:sldChg chg="addSp modSp new del mod">
        <pc:chgData name="Max Stevenson" userId="44c2224f-3c3e-4919-be7e-844f2d0bd795" providerId="ADAL" clId="{BA4C9B9F-F849-49A9-9602-FF5E83D17100}" dt="2026-04-13T19:38:39.470" v="913" actId="47"/>
        <pc:sldMkLst>
          <pc:docMk/>
          <pc:sldMk cId="3859470673" sldId="1064"/>
        </pc:sldMkLst>
        <pc:spChg chg="add mod">
          <ac:chgData name="Max Stevenson" userId="44c2224f-3c3e-4919-be7e-844f2d0bd795" providerId="ADAL" clId="{BA4C9B9F-F849-49A9-9602-FF5E83D17100}" dt="2026-04-13T17:42:12.602" v="74" actId="20577"/>
          <ac:spMkLst>
            <pc:docMk/>
            <pc:sldMk cId="3859470673" sldId="1064"/>
            <ac:spMk id="3" creationId="{EF4AF8DB-6E15-305C-E1CF-4F26F093843B}"/>
          </ac:spMkLst>
        </pc:spChg>
      </pc:sldChg>
      <pc:sldChg chg="new del">
        <pc:chgData name="Max Stevenson" userId="44c2224f-3c3e-4919-be7e-844f2d0bd795" providerId="ADAL" clId="{BA4C9B9F-F849-49A9-9602-FF5E83D17100}" dt="2026-04-13T19:38:40.150" v="914" actId="47"/>
        <pc:sldMkLst>
          <pc:docMk/>
          <pc:sldMk cId="3636434974" sldId="1065"/>
        </pc:sldMkLst>
      </pc:sldChg>
      <pc:sldChg chg="addSp modSp add">
        <pc:chgData name="Max Stevenson" userId="44c2224f-3c3e-4919-be7e-844f2d0bd795" providerId="ADAL" clId="{BA4C9B9F-F849-49A9-9602-FF5E83D17100}" dt="2026-04-13T21:39:15.711" v="2306"/>
        <pc:sldMkLst>
          <pc:docMk/>
          <pc:sldMk cId="991767842" sldId="1066"/>
        </pc:sldMkLst>
        <pc:picChg chg="add mod">
          <ac:chgData name="Max Stevenson" userId="44c2224f-3c3e-4919-be7e-844f2d0bd795" providerId="ADAL" clId="{BA4C9B9F-F849-49A9-9602-FF5E83D17100}" dt="2026-04-13T21:39:15.711" v="2306"/>
          <ac:picMkLst>
            <pc:docMk/>
            <pc:sldMk cId="991767842" sldId="1066"/>
            <ac:picMk id="9" creationId="{B85B23BC-997E-43E1-C7DF-167A33B495BD}"/>
          </ac:picMkLst>
        </pc:picChg>
      </pc:sldChg>
      <pc:sldChg chg="add">
        <pc:chgData name="Max Stevenson" userId="44c2224f-3c3e-4919-be7e-844f2d0bd795" providerId="ADAL" clId="{BA4C9B9F-F849-49A9-9602-FF5E83D17100}" dt="2026-04-13T18:00:38.222" v="486"/>
        <pc:sldMkLst>
          <pc:docMk/>
          <pc:sldMk cId="1457439605" sldId="1067"/>
        </pc:sldMkLst>
      </pc:sldChg>
      <pc:sldChg chg="add">
        <pc:chgData name="Max Stevenson" userId="44c2224f-3c3e-4919-be7e-844f2d0bd795" providerId="ADAL" clId="{BA4C9B9F-F849-49A9-9602-FF5E83D17100}" dt="2026-04-13T18:00:38.222" v="486"/>
        <pc:sldMkLst>
          <pc:docMk/>
          <pc:sldMk cId="1064230894" sldId="1068"/>
        </pc:sldMkLst>
      </pc:sldChg>
      <pc:sldChg chg="add">
        <pc:chgData name="Max Stevenson" userId="44c2224f-3c3e-4919-be7e-844f2d0bd795" providerId="ADAL" clId="{BA4C9B9F-F849-49A9-9602-FF5E83D17100}" dt="2026-04-13T18:20:34.876" v="783"/>
        <pc:sldMkLst>
          <pc:docMk/>
          <pc:sldMk cId="1457450740" sldId="1136"/>
        </pc:sldMkLst>
      </pc:sldChg>
      <pc:sldChg chg="add ord">
        <pc:chgData name="Max Stevenson" userId="44c2224f-3c3e-4919-be7e-844f2d0bd795" providerId="ADAL" clId="{BA4C9B9F-F849-49A9-9602-FF5E83D17100}" dt="2026-04-13T21:27:10.664" v="2076"/>
        <pc:sldMkLst>
          <pc:docMk/>
          <pc:sldMk cId="2392485551" sldId="1147"/>
        </pc:sldMkLst>
      </pc:sldChg>
      <pc:sldChg chg="add">
        <pc:chgData name="Max Stevenson" userId="44c2224f-3c3e-4919-be7e-844f2d0bd795" providerId="ADAL" clId="{BA4C9B9F-F849-49A9-9602-FF5E83D17100}" dt="2026-04-13T19:11:39.523" v="869"/>
        <pc:sldMkLst>
          <pc:docMk/>
          <pc:sldMk cId="1977515097" sldId="1165"/>
        </pc:sldMkLst>
      </pc:sldChg>
      <pc:sldChg chg="modSp new mod">
        <pc:chgData name="Max Stevenson" userId="44c2224f-3c3e-4919-be7e-844f2d0bd795" providerId="ADAL" clId="{BA4C9B9F-F849-49A9-9602-FF5E83D17100}" dt="2026-04-13T20:44:44.203" v="1739" actId="1076"/>
        <pc:sldMkLst>
          <pc:docMk/>
          <pc:sldMk cId="1160358341" sldId="1166"/>
        </pc:sldMkLst>
        <pc:spChg chg="mod">
          <ac:chgData name="Max Stevenson" userId="44c2224f-3c3e-4919-be7e-844f2d0bd795" providerId="ADAL" clId="{BA4C9B9F-F849-49A9-9602-FF5E83D17100}" dt="2026-04-13T20:44:39.174" v="1738" actId="403"/>
          <ac:spMkLst>
            <pc:docMk/>
            <pc:sldMk cId="1160358341" sldId="1166"/>
            <ac:spMk id="2" creationId="{06F502FC-0B1F-1665-5D8C-138880C6EE01}"/>
          </ac:spMkLst>
        </pc:spChg>
        <pc:spChg chg="mod">
          <ac:chgData name="Max Stevenson" userId="44c2224f-3c3e-4919-be7e-844f2d0bd795" providerId="ADAL" clId="{BA4C9B9F-F849-49A9-9602-FF5E83D17100}" dt="2026-04-13T20:44:44.203" v="1739" actId="1076"/>
          <ac:spMkLst>
            <pc:docMk/>
            <pc:sldMk cId="1160358341" sldId="1166"/>
            <ac:spMk id="3" creationId="{F4062261-E7E9-47FC-FFC7-4C8F41ACAE18}"/>
          </ac:spMkLst>
        </pc:spChg>
      </pc:sldChg>
      <pc:sldChg chg="addSp new mod">
        <pc:chgData name="Max Stevenson" userId="44c2224f-3c3e-4919-be7e-844f2d0bd795" providerId="ADAL" clId="{BA4C9B9F-F849-49A9-9602-FF5E83D17100}" dt="2026-04-13T21:26:46.129" v="2070" actId="22"/>
        <pc:sldMkLst>
          <pc:docMk/>
          <pc:sldMk cId="3135497385" sldId="1167"/>
        </pc:sldMkLst>
        <pc:picChg chg="add">
          <ac:chgData name="Max Stevenson" userId="44c2224f-3c3e-4919-be7e-844f2d0bd795" providerId="ADAL" clId="{BA4C9B9F-F849-49A9-9602-FF5E83D17100}" dt="2026-04-13T21:26:46.129" v="2070" actId="22"/>
          <ac:picMkLst>
            <pc:docMk/>
            <pc:sldMk cId="3135497385" sldId="1167"/>
            <ac:picMk id="4" creationId="{B2361E0E-CA5F-F8E1-464F-803FCF7562FA}"/>
          </ac:picMkLst>
        </pc:picChg>
      </pc:sldChg>
      <pc:sldChg chg="addSp modSp new ord">
        <pc:chgData name="Max Stevenson" userId="44c2224f-3c3e-4919-be7e-844f2d0bd795" providerId="ADAL" clId="{BA4C9B9F-F849-49A9-9602-FF5E83D17100}" dt="2026-04-13T21:56:45.575" v="2568"/>
        <pc:sldMkLst>
          <pc:docMk/>
          <pc:sldMk cId="1396966447" sldId="1168"/>
        </pc:sldMkLst>
        <pc:spChg chg="add mod">
          <ac:chgData name="Max Stevenson" userId="44c2224f-3c3e-4919-be7e-844f2d0bd795" providerId="ADAL" clId="{BA4C9B9F-F849-49A9-9602-FF5E83D17100}" dt="2026-04-13T21:20:38.233" v="1881"/>
          <ac:spMkLst>
            <pc:docMk/>
            <pc:sldMk cId="1396966447" sldId="1168"/>
            <ac:spMk id="3" creationId="{3B0C288C-3FCA-C2D3-B4DC-A3786A2F238A}"/>
          </ac:spMkLst>
        </pc:spChg>
      </pc:sldChg>
      <pc:sldChg chg="addSp delSp modSp new mod">
        <pc:chgData name="Max Stevenson" userId="44c2224f-3c3e-4919-be7e-844f2d0bd795" providerId="ADAL" clId="{BA4C9B9F-F849-49A9-9602-FF5E83D17100}" dt="2026-04-13T21:15:10.715" v="1874" actId="1076"/>
        <pc:sldMkLst>
          <pc:docMk/>
          <pc:sldMk cId="1953063970" sldId="1169"/>
        </pc:sldMkLst>
        <pc:spChg chg="mod">
          <ac:chgData name="Max Stevenson" userId="44c2224f-3c3e-4919-be7e-844f2d0bd795" providerId="ADAL" clId="{BA4C9B9F-F849-49A9-9602-FF5E83D17100}" dt="2026-04-13T21:02:09.345" v="1863" actId="1076"/>
          <ac:spMkLst>
            <pc:docMk/>
            <pc:sldMk cId="1953063970" sldId="1169"/>
            <ac:spMk id="2" creationId="{FD58ABF1-4BF7-CE4B-90ED-06A39FC255A6}"/>
          </ac:spMkLst>
        </pc:spChg>
        <pc:spChg chg="del">
          <ac:chgData name="Max Stevenson" userId="44c2224f-3c3e-4919-be7e-844f2d0bd795" providerId="ADAL" clId="{BA4C9B9F-F849-49A9-9602-FF5E83D17100}" dt="2026-04-13T21:01:39.052" v="1836" actId="22"/>
          <ac:spMkLst>
            <pc:docMk/>
            <pc:sldMk cId="1953063970" sldId="1169"/>
            <ac:spMk id="3" creationId="{DC3CA676-C5A7-9FE6-69F9-D44952298EB9}"/>
          </ac:spMkLst>
        </pc:spChg>
        <pc:picChg chg="add mod ord">
          <ac:chgData name="Max Stevenson" userId="44c2224f-3c3e-4919-be7e-844f2d0bd795" providerId="ADAL" clId="{BA4C9B9F-F849-49A9-9602-FF5E83D17100}" dt="2026-04-13T21:02:29.881" v="1866" actId="1076"/>
          <ac:picMkLst>
            <pc:docMk/>
            <pc:sldMk cId="1953063970" sldId="1169"/>
            <ac:picMk id="5" creationId="{6DF31957-BFE1-FBEE-E63F-AD63EFB6EB51}"/>
          </ac:picMkLst>
        </pc:picChg>
        <pc:picChg chg="add del mod">
          <ac:chgData name="Max Stevenson" userId="44c2224f-3c3e-4919-be7e-844f2d0bd795" providerId="ADAL" clId="{BA4C9B9F-F849-49A9-9602-FF5E83D17100}" dt="2026-04-13T21:14:48.399" v="1871" actId="478"/>
          <ac:picMkLst>
            <pc:docMk/>
            <pc:sldMk cId="1953063970" sldId="1169"/>
            <ac:picMk id="7" creationId="{4C7CC729-0A2C-6BB0-3691-7285B83D3D40}"/>
          </ac:picMkLst>
        </pc:picChg>
        <pc:picChg chg="add mod">
          <ac:chgData name="Max Stevenson" userId="44c2224f-3c3e-4919-be7e-844f2d0bd795" providerId="ADAL" clId="{BA4C9B9F-F849-49A9-9602-FF5E83D17100}" dt="2026-04-13T21:15:10.715" v="1874" actId="1076"/>
          <ac:picMkLst>
            <pc:docMk/>
            <pc:sldMk cId="1953063970" sldId="1169"/>
            <ac:picMk id="9" creationId="{F68492A9-E7C3-F679-1581-EC1D1C629488}"/>
          </ac:picMkLst>
        </pc:picChg>
      </pc:sldChg>
      <pc:sldChg chg="addSp modSp new">
        <pc:chgData name="Max Stevenson" userId="44c2224f-3c3e-4919-be7e-844f2d0bd795" providerId="ADAL" clId="{BA4C9B9F-F849-49A9-9602-FF5E83D17100}" dt="2026-04-13T21:20:25.233" v="1880"/>
        <pc:sldMkLst>
          <pc:docMk/>
          <pc:sldMk cId="3727173422" sldId="1170"/>
        </pc:sldMkLst>
        <pc:spChg chg="add mod">
          <ac:chgData name="Max Stevenson" userId="44c2224f-3c3e-4919-be7e-844f2d0bd795" providerId="ADAL" clId="{BA4C9B9F-F849-49A9-9602-FF5E83D17100}" dt="2026-04-13T21:20:25.233" v="1880"/>
          <ac:spMkLst>
            <pc:docMk/>
            <pc:sldMk cId="3727173422" sldId="1170"/>
            <ac:spMk id="4" creationId="{85650BE1-C33F-44A1-41B3-AA7431A10E16}"/>
          </ac:spMkLst>
        </pc:spChg>
      </pc:sldChg>
      <pc:sldChg chg="addSp delSp modSp new mod">
        <pc:chgData name="Max Stevenson" userId="44c2224f-3c3e-4919-be7e-844f2d0bd795" providerId="ADAL" clId="{BA4C9B9F-F849-49A9-9602-FF5E83D17100}" dt="2026-04-13T21:27:40.692" v="2080" actId="1076"/>
        <pc:sldMkLst>
          <pc:docMk/>
          <pc:sldMk cId="2206533898" sldId="1171"/>
        </pc:sldMkLst>
        <pc:spChg chg="del">
          <ac:chgData name="Max Stevenson" userId="44c2224f-3c3e-4919-be7e-844f2d0bd795" providerId="ADAL" clId="{BA4C9B9F-F849-49A9-9602-FF5E83D17100}" dt="2026-04-13T21:27:37.922" v="2079" actId="478"/>
          <ac:spMkLst>
            <pc:docMk/>
            <pc:sldMk cId="2206533898" sldId="1171"/>
            <ac:spMk id="2" creationId="{769AFF1E-83C7-0294-9207-B08CF5300B62}"/>
          </ac:spMkLst>
        </pc:spChg>
        <pc:picChg chg="add mod">
          <ac:chgData name="Max Stevenson" userId="44c2224f-3c3e-4919-be7e-844f2d0bd795" providerId="ADAL" clId="{BA4C9B9F-F849-49A9-9602-FF5E83D17100}" dt="2026-04-13T21:27:40.692" v="2080" actId="1076"/>
          <ac:picMkLst>
            <pc:docMk/>
            <pc:sldMk cId="2206533898" sldId="1171"/>
            <ac:picMk id="3" creationId="{4E07958A-6CF7-C6F5-3F56-2B9B7E9760E0}"/>
          </ac:picMkLst>
        </pc:picChg>
      </pc:sldChg>
      <pc:sldChg chg="addSp delSp modSp new mod">
        <pc:chgData name="Max Stevenson" userId="44c2224f-3c3e-4919-be7e-844f2d0bd795" providerId="ADAL" clId="{BA4C9B9F-F849-49A9-9602-FF5E83D17100}" dt="2026-04-13T21:30:48.329" v="2110" actId="403"/>
        <pc:sldMkLst>
          <pc:docMk/>
          <pc:sldMk cId="1409992125" sldId="1172"/>
        </pc:sldMkLst>
        <pc:spChg chg="del">
          <ac:chgData name="Max Stevenson" userId="44c2224f-3c3e-4919-be7e-844f2d0bd795" providerId="ADAL" clId="{BA4C9B9F-F849-49A9-9602-FF5E83D17100}" dt="2026-04-13T21:30:14.192" v="2082" actId="478"/>
          <ac:spMkLst>
            <pc:docMk/>
            <pc:sldMk cId="1409992125" sldId="1172"/>
            <ac:spMk id="2" creationId="{BBF9E4AE-374E-24F0-519E-5C1A54B62C7D}"/>
          </ac:spMkLst>
        </pc:spChg>
        <pc:spChg chg="add mod">
          <ac:chgData name="Max Stevenson" userId="44c2224f-3c3e-4919-be7e-844f2d0bd795" providerId="ADAL" clId="{BA4C9B9F-F849-49A9-9602-FF5E83D17100}" dt="2026-04-13T21:30:48.329" v="2110" actId="403"/>
          <ac:spMkLst>
            <pc:docMk/>
            <pc:sldMk cId="1409992125" sldId="1172"/>
            <ac:spMk id="5" creationId="{6CDA9B14-9307-2120-C3F0-75DC2C55FF44}"/>
          </ac:spMkLst>
        </pc:spChg>
        <pc:picChg chg="add mod">
          <ac:chgData name="Max Stevenson" userId="44c2224f-3c3e-4919-be7e-844f2d0bd795" providerId="ADAL" clId="{BA4C9B9F-F849-49A9-9602-FF5E83D17100}" dt="2026-04-13T21:30:16.454" v="2083" actId="1076"/>
          <ac:picMkLst>
            <pc:docMk/>
            <pc:sldMk cId="1409992125" sldId="1172"/>
            <ac:picMk id="4" creationId="{DF21D142-FED4-FA0E-8DA2-8EF521318996}"/>
          </ac:picMkLst>
        </pc:picChg>
      </pc:sldChg>
      <pc:sldChg chg="addSp modSp new mod">
        <pc:chgData name="Max Stevenson" userId="44c2224f-3c3e-4919-be7e-844f2d0bd795" providerId="ADAL" clId="{BA4C9B9F-F849-49A9-9602-FF5E83D17100}" dt="2026-04-13T21:37:40.532" v="2195" actId="1076"/>
        <pc:sldMkLst>
          <pc:docMk/>
          <pc:sldMk cId="2034467047" sldId="1173"/>
        </pc:sldMkLst>
        <pc:spChg chg="mod">
          <ac:chgData name="Max Stevenson" userId="44c2224f-3c3e-4919-be7e-844f2d0bd795" providerId="ADAL" clId="{BA4C9B9F-F849-49A9-9602-FF5E83D17100}" dt="2026-04-13T21:37:40.532" v="2195" actId="1076"/>
          <ac:spMkLst>
            <pc:docMk/>
            <pc:sldMk cId="2034467047" sldId="1173"/>
            <ac:spMk id="2" creationId="{5AF5039D-E2D2-EA5D-3404-476BF366DBB9}"/>
          </ac:spMkLst>
        </pc:spChg>
        <pc:spChg chg="add mod">
          <ac:chgData name="Max Stevenson" userId="44c2224f-3c3e-4919-be7e-844f2d0bd795" providerId="ADAL" clId="{BA4C9B9F-F849-49A9-9602-FF5E83D17100}" dt="2026-04-13T21:37:29.069" v="2183" actId="1076"/>
          <ac:spMkLst>
            <pc:docMk/>
            <pc:sldMk cId="2034467047" sldId="1173"/>
            <ac:spMk id="6" creationId="{8445207A-0BC5-FE0F-3585-FB3C814D321E}"/>
          </ac:spMkLst>
        </pc:spChg>
        <pc:picChg chg="add mod">
          <ac:chgData name="Max Stevenson" userId="44c2224f-3c3e-4919-be7e-844f2d0bd795" providerId="ADAL" clId="{BA4C9B9F-F849-49A9-9602-FF5E83D17100}" dt="2026-04-13T21:32:37.535" v="2113" actId="14100"/>
          <ac:picMkLst>
            <pc:docMk/>
            <pc:sldMk cId="2034467047" sldId="1173"/>
            <ac:picMk id="4" creationId="{C4460783-6DDF-4CB2-75C2-35F87C06F3EC}"/>
          </ac:picMkLst>
        </pc:picChg>
        <pc:picChg chg="add mod">
          <ac:chgData name="Max Stevenson" userId="44c2224f-3c3e-4919-be7e-844f2d0bd795" providerId="ADAL" clId="{BA4C9B9F-F849-49A9-9602-FF5E83D17100}" dt="2026-04-13T21:36:09.753" v="2129" actId="14100"/>
          <ac:picMkLst>
            <pc:docMk/>
            <pc:sldMk cId="2034467047" sldId="1173"/>
            <ac:picMk id="5" creationId="{554F0A83-CE41-8B92-38BB-F60BF36516BB}"/>
          </ac:picMkLst>
        </pc:picChg>
      </pc:sldChg>
      <pc:sldChg chg="addSp delSp modSp new mod modAnim">
        <pc:chgData name="Max Stevenson" userId="44c2224f-3c3e-4919-be7e-844f2d0bd795" providerId="ADAL" clId="{BA4C9B9F-F849-49A9-9602-FF5E83D17100}" dt="2026-04-13T22:05:02.676" v="2581" actId="478"/>
        <pc:sldMkLst>
          <pc:docMk/>
          <pc:sldMk cId="2522630712" sldId="1174"/>
        </pc:sldMkLst>
        <pc:spChg chg="del mod">
          <ac:chgData name="Max Stevenson" userId="44c2224f-3c3e-4919-be7e-844f2d0bd795" providerId="ADAL" clId="{BA4C9B9F-F849-49A9-9602-FF5E83D17100}" dt="2026-04-13T21:40:53.145" v="2342" actId="21"/>
          <ac:spMkLst>
            <pc:docMk/>
            <pc:sldMk cId="2522630712" sldId="1174"/>
            <ac:spMk id="2" creationId="{5619DFDA-405B-9F6E-FE0F-3A2A7A6C9EA3}"/>
          </ac:spMkLst>
        </pc:spChg>
        <pc:spChg chg="add del mod">
          <ac:chgData name="Max Stevenson" userId="44c2224f-3c3e-4919-be7e-844f2d0bd795" providerId="ADAL" clId="{BA4C9B9F-F849-49A9-9602-FF5E83D17100}" dt="2026-04-13T22:05:02.676" v="2581" actId="478"/>
          <ac:spMkLst>
            <pc:docMk/>
            <pc:sldMk cId="2522630712" sldId="1174"/>
            <ac:spMk id="4" creationId="{4877D91D-6DAF-2A3C-8013-6D1126D0D990}"/>
          </ac:spMkLst>
        </pc:spChg>
        <pc:spChg chg="mod">
          <ac:chgData name="Max Stevenson" userId="44c2224f-3c3e-4919-be7e-844f2d0bd795" providerId="ADAL" clId="{BA4C9B9F-F849-49A9-9602-FF5E83D17100}" dt="2026-04-13T21:39:40.664" v="2311"/>
          <ac:spMkLst>
            <pc:docMk/>
            <pc:sldMk cId="2522630712" sldId="1174"/>
            <ac:spMk id="10" creationId="{5E8321A4-4BAF-A165-4B1F-3B9A83B69FA4}"/>
          </ac:spMkLst>
        </pc:spChg>
        <pc:spChg chg="mod">
          <ac:chgData name="Max Stevenson" userId="44c2224f-3c3e-4919-be7e-844f2d0bd795" providerId="ADAL" clId="{BA4C9B9F-F849-49A9-9602-FF5E83D17100}" dt="2026-04-13T21:39:40.664" v="2311"/>
          <ac:spMkLst>
            <pc:docMk/>
            <pc:sldMk cId="2522630712" sldId="1174"/>
            <ac:spMk id="11" creationId="{AFB663D7-0C42-0BAF-3E23-F43BDFF21155}"/>
          </ac:spMkLst>
        </pc:spChg>
        <pc:spChg chg="mod">
          <ac:chgData name="Max Stevenson" userId="44c2224f-3c3e-4919-be7e-844f2d0bd795" providerId="ADAL" clId="{BA4C9B9F-F849-49A9-9602-FF5E83D17100}" dt="2026-04-13T21:39:40.664" v="2311"/>
          <ac:spMkLst>
            <pc:docMk/>
            <pc:sldMk cId="2522630712" sldId="1174"/>
            <ac:spMk id="16" creationId="{C6614D12-1FA0-F0BE-BB36-E5523254D9EB}"/>
          </ac:spMkLst>
        </pc:spChg>
        <pc:grpChg chg="add mod">
          <ac:chgData name="Max Stevenson" userId="44c2224f-3c3e-4919-be7e-844f2d0bd795" providerId="ADAL" clId="{BA4C9B9F-F849-49A9-9602-FF5E83D17100}" dt="2026-04-13T21:39:46.193" v="2313" actId="1076"/>
          <ac:grpSpMkLst>
            <pc:docMk/>
            <pc:sldMk cId="2522630712" sldId="1174"/>
            <ac:grpSpMk id="25" creationId="{A39A7A2D-9F02-636A-33E3-6F5E16493D6F}"/>
          </ac:grpSpMkLst>
        </pc:grpChg>
        <pc:picChg chg="add mod">
          <ac:chgData name="Max Stevenson" userId="44c2224f-3c3e-4919-be7e-844f2d0bd795" providerId="ADAL" clId="{BA4C9B9F-F849-49A9-9602-FF5E83D17100}" dt="2026-04-13T22:04:59.415" v="2580" actId="1076"/>
          <ac:picMkLst>
            <pc:docMk/>
            <pc:sldMk cId="2522630712" sldId="1174"/>
            <ac:picMk id="5" creationId="{0B282C3C-CA76-80C5-27AF-44507AF075E0}"/>
          </ac:picMkLst>
        </pc:picChg>
        <pc:picChg chg="mod">
          <ac:chgData name="Max Stevenson" userId="44c2224f-3c3e-4919-be7e-844f2d0bd795" providerId="ADAL" clId="{BA4C9B9F-F849-49A9-9602-FF5E83D17100}" dt="2026-04-13T21:39:40.664" v="2311"/>
          <ac:picMkLst>
            <pc:docMk/>
            <pc:sldMk cId="2522630712" sldId="1174"/>
            <ac:picMk id="7" creationId="{2543D9A7-7E7B-6B52-F84B-3AFA26E53A5D}"/>
          </ac:picMkLst>
        </pc:picChg>
        <pc:cxnChg chg="mod">
          <ac:chgData name="Max Stevenson" userId="44c2224f-3c3e-4919-be7e-844f2d0bd795" providerId="ADAL" clId="{BA4C9B9F-F849-49A9-9602-FF5E83D17100}" dt="2026-04-13T21:39:40.664" v="2311"/>
          <ac:cxnSpMkLst>
            <pc:docMk/>
            <pc:sldMk cId="2522630712" sldId="1174"/>
            <ac:cxnSpMk id="14" creationId="{1E46970B-AFC3-A426-3233-E2465B53B882}"/>
          </ac:cxnSpMkLst>
        </pc:cxnChg>
      </pc:sldChg>
      <pc:sldChg chg="addSp delSp modSp add mod ord">
        <pc:chgData name="Max Stevenson" userId="44c2224f-3c3e-4919-be7e-844f2d0bd795" providerId="ADAL" clId="{BA4C9B9F-F849-49A9-9602-FF5E83D17100}" dt="2026-04-13T21:41:28.498" v="2346"/>
        <pc:sldMkLst>
          <pc:docMk/>
          <pc:sldMk cId="943323813" sldId="1175"/>
        </pc:sldMkLst>
        <pc:spChg chg="mod">
          <ac:chgData name="Max Stevenson" userId="44c2224f-3c3e-4919-be7e-844f2d0bd795" providerId="ADAL" clId="{BA4C9B9F-F849-49A9-9602-FF5E83D17100}" dt="2026-04-13T21:40:43.053" v="2341" actId="14100"/>
          <ac:spMkLst>
            <pc:docMk/>
            <pc:sldMk cId="943323813" sldId="1175"/>
            <ac:spMk id="5" creationId="{F4E0FF40-8F5A-5038-1B4F-2E3169EA29AC}"/>
          </ac:spMkLst>
        </pc:spChg>
        <pc:spChg chg="del">
          <ac:chgData name="Max Stevenson" userId="44c2224f-3c3e-4919-be7e-844f2d0bd795" providerId="ADAL" clId="{BA4C9B9F-F849-49A9-9602-FF5E83D17100}" dt="2026-04-13T21:40:09.892" v="2316" actId="478"/>
          <ac:spMkLst>
            <pc:docMk/>
            <pc:sldMk cId="943323813" sldId="1175"/>
            <ac:spMk id="8" creationId="{84B480C1-121D-AAEE-BE17-CE6EB6D3ED61}"/>
          </ac:spMkLst>
        </pc:spChg>
        <pc:spChg chg="add mod">
          <ac:chgData name="Max Stevenson" userId="44c2224f-3c3e-4919-be7e-844f2d0bd795" providerId="ADAL" clId="{BA4C9B9F-F849-49A9-9602-FF5E83D17100}" dt="2026-04-13T21:41:22.063" v="2344" actId="1076"/>
          <ac:spMkLst>
            <pc:docMk/>
            <pc:sldMk cId="943323813" sldId="1175"/>
            <ac:spMk id="9" creationId="{5619DFDA-405B-9F6E-FE0F-3A2A7A6C9EA3}"/>
          </ac:spMkLst>
        </pc:spChg>
        <pc:spChg chg="del mod">
          <ac:chgData name="Max Stevenson" userId="44c2224f-3c3e-4919-be7e-844f2d0bd795" providerId="ADAL" clId="{BA4C9B9F-F849-49A9-9602-FF5E83D17100}" dt="2026-04-13T21:40:13.894" v="2317" actId="478"/>
          <ac:spMkLst>
            <pc:docMk/>
            <pc:sldMk cId="943323813" sldId="1175"/>
            <ac:spMk id="62" creationId="{4CDED0CC-E928-0113-0484-86FA526D524B}"/>
          </ac:spMkLst>
        </pc:spChg>
        <pc:grpChg chg="add del">
          <ac:chgData name="Max Stevenson" userId="44c2224f-3c3e-4919-be7e-844f2d0bd795" providerId="ADAL" clId="{BA4C9B9F-F849-49A9-9602-FF5E83D17100}" dt="2026-04-13T21:39:47.499" v="2314" actId="21"/>
          <ac:grpSpMkLst>
            <pc:docMk/>
            <pc:sldMk cId="943323813" sldId="1175"/>
            <ac:grpSpMk id="25" creationId="{A39A7A2D-9F02-636A-33E3-6F5E16493D6F}"/>
          </ac:grpSpMkLst>
        </pc:grpChg>
        <pc:cxnChg chg="mod">
          <ac:chgData name="Max Stevenson" userId="44c2224f-3c3e-4919-be7e-844f2d0bd795" providerId="ADAL" clId="{BA4C9B9F-F849-49A9-9602-FF5E83D17100}" dt="2026-04-13T21:39:47.499" v="2314" actId="21"/>
          <ac:cxnSpMkLst>
            <pc:docMk/>
            <pc:sldMk cId="943323813" sldId="1175"/>
            <ac:cxnSpMk id="71" creationId="{E7E85F42-2B8E-0BBA-69E3-FD85BAC8CCE3}"/>
          </ac:cxnSpMkLst>
        </pc:cxnChg>
      </pc:sldChg>
      <pc:sldChg chg="add del">
        <pc:chgData name="Max Stevenson" userId="44c2224f-3c3e-4919-be7e-844f2d0bd795" providerId="ADAL" clId="{BA4C9B9F-F849-49A9-9602-FF5E83D17100}" dt="2026-04-13T21:39:33.850" v="2308"/>
        <pc:sldMkLst>
          <pc:docMk/>
          <pc:sldMk cId="2865684128" sldId="1175"/>
        </pc:sldMkLst>
      </pc:sldChg>
      <pc:sldChg chg="addSp delSp modSp new mod">
        <pc:chgData name="Max Stevenson" userId="44c2224f-3c3e-4919-be7e-844f2d0bd795" providerId="ADAL" clId="{BA4C9B9F-F849-49A9-9602-FF5E83D17100}" dt="2026-04-13T22:53:13.696" v="2996" actId="1076"/>
        <pc:sldMkLst>
          <pc:docMk/>
          <pc:sldMk cId="583929507" sldId="1176"/>
        </pc:sldMkLst>
        <pc:spChg chg="del">
          <ac:chgData name="Max Stevenson" userId="44c2224f-3c3e-4919-be7e-844f2d0bd795" providerId="ADAL" clId="{BA4C9B9F-F849-49A9-9602-FF5E83D17100}" dt="2026-04-13T22:40:25.248" v="2612" actId="478"/>
          <ac:spMkLst>
            <pc:docMk/>
            <pc:sldMk cId="583929507" sldId="1176"/>
            <ac:spMk id="2" creationId="{6E88DDC7-97D5-2195-EDF0-C45910678D2E}"/>
          </ac:spMkLst>
        </pc:spChg>
        <pc:spChg chg="del">
          <ac:chgData name="Max Stevenson" userId="44c2224f-3c3e-4919-be7e-844f2d0bd795" providerId="ADAL" clId="{BA4C9B9F-F849-49A9-9602-FF5E83D17100}" dt="2026-04-13T22:40:22.757" v="2611" actId="478"/>
          <ac:spMkLst>
            <pc:docMk/>
            <pc:sldMk cId="583929507" sldId="1176"/>
            <ac:spMk id="3" creationId="{2A2EC3E9-3117-50D8-29F0-BCCDA7F292B3}"/>
          </ac:spMkLst>
        </pc:spChg>
        <pc:spChg chg="add mod">
          <ac:chgData name="Max Stevenson" userId="44c2224f-3c3e-4919-be7e-844f2d0bd795" providerId="ADAL" clId="{BA4C9B9F-F849-49A9-9602-FF5E83D17100}" dt="2026-04-13T22:53:13.696" v="2996" actId="1076"/>
          <ac:spMkLst>
            <pc:docMk/>
            <pc:sldMk cId="583929507" sldId="1176"/>
            <ac:spMk id="5" creationId="{2672C5C1-4D44-A42B-7699-903CEB5F63A5}"/>
          </ac:spMkLst>
        </pc:spChg>
        <pc:spChg chg="add mod">
          <ac:chgData name="Max Stevenson" userId="44c2224f-3c3e-4919-be7e-844f2d0bd795" providerId="ADAL" clId="{BA4C9B9F-F849-49A9-9602-FF5E83D17100}" dt="2026-04-13T22:48:08.600" v="2870" actId="20577"/>
          <ac:spMkLst>
            <pc:docMk/>
            <pc:sldMk cId="583929507" sldId="1176"/>
            <ac:spMk id="8" creationId="{F77D116E-C91A-FA59-B4A9-228CE5719F2D}"/>
          </ac:spMkLst>
        </pc:spChg>
        <pc:spChg chg="add mod">
          <ac:chgData name="Max Stevenson" userId="44c2224f-3c3e-4919-be7e-844f2d0bd795" providerId="ADAL" clId="{BA4C9B9F-F849-49A9-9602-FF5E83D17100}" dt="2026-04-13T22:48:05.472" v="2868" actId="20577"/>
          <ac:spMkLst>
            <pc:docMk/>
            <pc:sldMk cId="583929507" sldId="1176"/>
            <ac:spMk id="9" creationId="{A8C56DD5-3A90-CA96-A95E-B4041AF32F49}"/>
          </ac:spMkLst>
        </pc:spChg>
        <pc:spChg chg="add mod">
          <ac:chgData name="Max Stevenson" userId="44c2224f-3c3e-4919-be7e-844f2d0bd795" providerId="ADAL" clId="{BA4C9B9F-F849-49A9-9602-FF5E83D17100}" dt="2026-04-13T22:48:01.659" v="2866" actId="20577"/>
          <ac:spMkLst>
            <pc:docMk/>
            <pc:sldMk cId="583929507" sldId="1176"/>
            <ac:spMk id="10" creationId="{AC860913-AD72-40CC-16FE-74E3AA35D28E}"/>
          </ac:spMkLst>
        </pc:spChg>
        <pc:spChg chg="add mod">
          <ac:chgData name="Max Stevenson" userId="44c2224f-3c3e-4919-be7e-844f2d0bd795" providerId="ADAL" clId="{BA4C9B9F-F849-49A9-9602-FF5E83D17100}" dt="2026-04-13T22:48:13.422" v="2872" actId="20577"/>
          <ac:spMkLst>
            <pc:docMk/>
            <pc:sldMk cId="583929507" sldId="1176"/>
            <ac:spMk id="11" creationId="{31E2EBD1-4FA5-F9A9-0A84-0810DAE17C20}"/>
          </ac:spMkLst>
        </pc:spChg>
        <pc:spChg chg="add mod">
          <ac:chgData name="Max Stevenson" userId="44c2224f-3c3e-4919-be7e-844f2d0bd795" providerId="ADAL" clId="{BA4C9B9F-F849-49A9-9602-FF5E83D17100}" dt="2026-04-13T22:48:16.061" v="2874" actId="20577"/>
          <ac:spMkLst>
            <pc:docMk/>
            <pc:sldMk cId="583929507" sldId="1176"/>
            <ac:spMk id="12" creationId="{5E13F6DF-50FA-1DE4-0831-AD22D51E26DE}"/>
          </ac:spMkLst>
        </pc:spChg>
        <pc:spChg chg="add mod">
          <ac:chgData name="Max Stevenson" userId="44c2224f-3c3e-4919-be7e-844f2d0bd795" providerId="ADAL" clId="{BA4C9B9F-F849-49A9-9602-FF5E83D17100}" dt="2026-04-13T22:48:26.209" v="2877" actId="1076"/>
          <ac:spMkLst>
            <pc:docMk/>
            <pc:sldMk cId="583929507" sldId="1176"/>
            <ac:spMk id="13" creationId="{56763E00-D625-6530-9FB5-C8D2D19F1193}"/>
          </ac:spMkLst>
        </pc:spChg>
        <pc:picChg chg="add mod ord">
          <ac:chgData name="Max Stevenson" userId="44c2224f-3c3e-4919-be7e-844f2d0bd795" providerId="ADAL" clId="{BA4C9B9F-F849-49A9-9602-FF5E83D17100}" dt="2026-04-13T22:44:27.756" v="2636" actId="167"/>
          <ac:picMkLst>
            <pc:docMk/>
            <pc:sldMk cId="583929507" sldId="1176"/>
            <ac:picMk id="7" creationId="{78305E0F-FB28-08AE-B099-CA2DE96D13AA}"/>
          </ac:picMkLst>
        </pc:picChg>
      </pc:sldChg>
      <pc:sldChg chg="addSp delSp modSp new mod">
        <pc:chgData name="Max Stevenson" userId="44c2224f-3c3e-4919-be7e-844f2d0bd795" providerId="ADAL" clId="{BA4C9B9F-F849-49A9-9602-FF5E83D17100}" dt="2026-04-13T22:49:46.100" v="2984" actId="20577"/>
        <pc:sldMkLst>
          <pc:docMk/>
          <pc:sldMk cId="561995757" sldId="1177"/>
        </pc:sldMkLst>
        <pc:spChg chg="del">
          <ac:chgData name="Max Stevenson" userId="44c2224f-3c3e-4919-be7e-844f2d0bd795" providerId="ADAL" clId="{BA4C9B9F-F849-49A9-9602-FF5E83D17100}" dt="2026-04-13T22:43:01.367" v="2624" actId="478"/>
          <ac:spMkLst>
            <pc:docMk/>
            <pc:sldMk cId="561995757" sldId="1177"/>
            <ac:spMk id="2" creationId="{258B47C1-18AE-E245-D620-472D717EA637}"/>
          </ac:spMkLst>
        </pc:spChg>
        <pc:spChg chg="del">
          <ac:chgData name="Max Stevenson" userId="44c2224f-3c3e-4919-be7e-844f2d0bd795" providerId="ADAL" clId="{BA4C9B9F-F849-49A9-9602-FF5E83D17100}" dt="2026-04-13T22:43:00.431" v="2623" actId="478"/>
          <ac:spMkLst>
            <pc:docMk/>
            <pc:sldMk cId="561995757" sldId="1177"/>
            <ac:spMk id="3" creationId="{9ED301AC-CF56-F638-E175-018275AF2D16}"/>
          </ac:spMkLst>
        </pc:spChg>
        <pc:spChg chg="add mod">
          <ac:chgData name="Max Stevenson" userId="44c2224f-3c3e-4919-be7e-844f2d0bd795" providerId="ADAL" clId="{BA4C9B9F-F849-49A9-9602-FF5E83D17100}" dt="2026-04-13T22:49:46.100" v="2984" actId="20577"/>
          <ac:spMkLst>
            <pc:docMk/>
            <pc:sldMk cId="561995757" sldId="1177"/>
            <ac:spMk id="6" creationId="{385C0A94-E513-07B3-6F47-253D76D95547}"/>
          </ac:spMkLst>
        </pc:spChg>
        <pc:picChg chg="add mod">
          <ac:chgData name="Max Stevenson" userId="44c2224f-3c3e-4919-be7e-844f2d0bd795" providerId="ADAL" clId="{BA4C9B9F-F849-49A9-9602-FF5E83D17100}" dt="2026-04-13T22:49:05.283" v="2880" actId="14100"/>
          <ac:picMkLst>
            <pc:docMk/>
            <pc:sldMk cId="561995757" sldId="1177"/>
            <ac:picMk id="5" creationId="{EB8908B7-8304-34D3-323B-78AA419C6979}"/>
          </ac:picMkLst>
        </pc:picChg>
      </pc:sldChg>
      <pc:sldChg chg="addSp modSp add mod">
        <pc:chgData name="Max Stevenson" userId="44c2224f-3c3e-4919-be7e-844f2d0bd795" providerId="ADAL" clId="{BA4C9B9F-F849-49A9-9602-FF5E83D17100}" dt="2026-04-13T22:51:54.495" v="2995" actId="692"/>
        <pc:sldMkLst>
          <pc:docMk/>
          <pc:sldMk cId="1923575899" sldId="1178"/>
        </pc:sldMkLst>
        <pc:spChg chg="mod">
          <ac:chgData name="Max Stevenson" userId="44c2224f-3c3e-4919-be7e-844f2d0bd795" providerId="ADAL" clId="{BA4C9B9F-F849-49A9-9602-FF5E83D17100}" dt="2026-04-13T22:51:15.824" v="2987" actId="20577"/>
          <ac:spMkLst>
            <pc:docMk/>
            <pc:sldMk cId="1923575899" sldId="1178"/>
            <ac:spMk id="3" creationId="{91010B1E-EE54-6DA4-E422-B1A0C0A14761}"/>
          </ac:spMkLst>
        </pc:spChg>
        <pc:spChg chg="add mod">
          <ac:chgData name="Max Stevenson" userId="44c2224f-3c3e-4919-be7e-844f2d0bd795" providerId="ADAL" clId="{BA4C9B9F-F849-49A9-9602-FF5E83D17100}" dt="2026-04-13T22:51:54.495" v="2995" actId="692"/>
          <ac:spMkLst>
            <pc:docMk/>
            <pc:sldMk cId="1923575899" sldId="1178"/>
            <ac:spMk id="4" creationId="{D0BF9D64-D8D7-CC60-08EA-2CCC39F34FE6}"/>
          </ac:spMkLst>
        </pc:spChg>
      </pc:sldChg>
      <pc:sldChg chg="new">
        <pc:chgData name="Max Stevenson" userId="44c2224f-3c3e-4919-be7e-844f2d0bd795" providerId="ADAL" clId="{BA4C9B9F-F849-49A9-9602-FF5E83D17100}" dt="2026-04-13T22:53:30.514" v="2997" actId="680"/>
        <pc:sldMkLst>
          <pc:docMk/>
          <pc:sldMk cId="921058917" sldId="1179"/>
        </pc:sldMkLst>
      </pc:sldChg>
    </pc:docChg>
  </pc:docChgLst>
  <pc:docChgLst>
    <pc:chgData name="Max Stevenson" userId="44c2224f-3c3e-4919-be7e-844f2d0bd795" providerId="ADAL" clId="{D67C33B4-B134-4749-B3F0-5E39BEFF9E99}"/>
    <pc:docChg chg="custSel addSld delSld modSld sldOrd">
      <pc:chgData name="Max Stevenson" userId="44c2224f-3c3e-4919-be7e-844f2d0bd795" providerId="ADAL" clId="{D67C33B4-B134-4749-B3F0-5E39BEFF9E99}" dt="2026-04-14T20:02:09.276" v="281" actId="680"/>
      <pc:docMkLst>
        <pc:docMk/>
      </pc:docMkLst>
      <pc:sldChg chg="addSp delSp modSp mod">
        <pc:chgData name="Max Stevenson" userId="44c2224f-3c3e-4919-be7e-844f2d0bd795" providerId="ADAL" clId="{D67C33B4-B134-4749-B3F0-5E39BEFF9E99}" dt="2026-04-07T21:16:48.913" v="121" actId="1076"/>
        <pc:sldMkLst>
          <pc:docMk/>
          <pc:sldMk cId="399583957" sldId="256"/>
        </pc:sldMkLst>
        <pc:picChg chg="add mod">
          <ac:chgData name="Max Stevenson" userId="44c2224f-3c3e-4919-be7e-844f2d0bd795" providerId="ADAL" clId="{D67C33B4-B134-4749-B3F0-5E39BEFF9E99}" dt="2026-04-07T21:16:48.913" v="121" actId="1076"/>
          <ac:picMkLst>
            <pc:docMk/>
            <pc:sldMk cId="399583957" sldId="256"/>
            <ac:picMk id="5" creationId="{E1AB88A7-4A21-EE8A-5EA1-F9B1ED01D67A}"/>
          </ac:picMkLst>
        </pc:picChg>
      </pc:sldChg>
      <pc:sldChg chg="ord">
        <pc:chgData name="Max Stevenson" userId="44c2224f-3c3e-4919-be7e-844f2d0bd795" providerId="ADAL" clId="{D67C33B4-B134-4749-B3F0-5E39BEFF9E99}" dt="2026-04-14T19:33:08.205" v="184"/>
        <pc:sldMkLst>
          <pc:docMk/>
          <pc:sldMk cId="572112858" sldId="571"/>
        </pc:sldMkLst>
      </pc:sldChg>
      <pc:sldChg chg="ord">
        <pc:chgData name="Max Stevenson" userId="44c2224f-3c3e-4919-be7e-844f2d0bd795" providerId="ADAL" clId="{D67C33B4-B134-4749-B3F0-5E39BEFF9E99}" dt="2026-04-14T19:33:08.205" v="184"/>
        <pc:sldMkLst>
          <pc:docMk/>
          <pc:sldMk cId="3598200882" sldId="576"/>
        </pc:sldMkLst>
      </pc:sldChg>
      <pc:sldChg chg="ord">
        <pc:chgData name="Max Stevenson" userId="44c2224f-3c3e-4919-be7e-844f2d0bd795" providerId="ADAL" clId="{D67C33B4-B134-4749-B3F0-5E39BEFF9E99}" dt="2026-04-14T19:06:34.372" v="178"/>
        <pc:sldMkLst>
          <pc:docMk/>
          <pc:sldMk cId="49066656" sldId="1047"/>
        </pc:sldMkLst>
      </pc:sldChg>
      <pc:sldChg chg="modSp mod">
        <pc:chgData name="Max Stevenson" userId="44c2224f-3c3e-4919-be7e-844f2d0bd795" providerId="ADAL" clId="{D67C33B4-B134-4749-B3F0-5E39BEFF9E99}" dt="2026-04-07T21:16:13.633" v="117" actId="20577"/>
        <pc:sldMkLst>
          <pc:docMk/>
          <pc:sldMk cId="4253092422" sldId="1058"/>
        </pc:sldMkLst>
        <pc:spChg chg="mod">
          <ac:chgData name="Max Stevenson" userId="44c2224f-3c3e-4919-be7e-844f2d0bd795" providerId="ADAL" clId="{D67C33B4-B134-4749-B3F0-5E39BEFF9E99}" dt="2026-04-07T21:15:45.801" v="8" actId="947"/>
          <ac:spMkLst>
            <pc:docMk/>
            <pc:sldMk cId="4253092422" sldId="1058"/>
            <ac:spMk id="2" creationId="{3322727B-08AA-F79F-0D8F-C32FC141622D}"/>
          </ac:spMkLst>
        </pc:spChg>
        <pc:spChg chg="mod">
          <ac:chgData name="Max Stevenson" userId="44c2224f-3c3e-4919-be7e-844f2d0bd795" providerId="ADAL" clId="{D67C33B4-B134-4749-B3F0-5E39BEFF9E99}" dt="2026-04-07T21:16:13.633" v="117" actId="20577"/>
          <ac:spMkLst>
            <pc:docMk/>
            <pc:sldMk cId="4253092422" sldId="1058"/>
            <ac:spMk id="3" creationId="{CC315DFC-690C-AF81-DBA8-5EF5F8AED501}"/>
          </ac:spMkLst>
        </pc:spChg>
      </pc:sldChg>
      <pc:sldChg chg="modSp mod">
        <pc:chgData name="Max Stevenson" userId="44c2224f-3c3e-4919-be7e-844f2d0bd795" providerId="ADAL" clId="{D67C33B4-B134-4749-B3F0-5E39BEFF9E99}" dt="2026-04-07T21:17:09.545" v="123" actId="20577"/>
        <pc:sldMkLst>
          <pc:docMk/>
          <pc:sldMk cId="3993939134" sldId="1059"/>
        </pc:sldMkLst>
        <pc:spChg chg="mod">
          <ac:chgData name="Max Stevenson" userId="44c2224f-3c3e-4919-be7e-844f2d0bd795" providerId="ADAL" clId="{D67C33B4-B134-4749-B3F0-5E39BEFF9E99}" dt="2026-04-07T21:17:09.545" v="123" actId="20577"/>
          <ac:spMkLst>
            <pc:docMk/>
            <pc:sldMk cId="3993939134" sldId="1059"/>
            <ac:spMk id="2" creationId="{29D58BFF-DA02-BFB1-8FA1-425576855282}"/>
          </ac:spMkLst>
        </pc:spChg>
      </pc:sldChg>
      <pc:sldChg chg="modSp mod">
        <pc:chgData name="Max Stevenson" userId="44c2224f-3c3e-4919-be7e-844f2d0bd795" providerId="ADAL" clId="{D67C33B4-B134-4749-B3F0-5E39BEFF9E99}" dt="2026-04-14T19:58:10.912" v="275" actId="21"/>
        <pc:sldMkLst>
          <pc:docMk/>
          <pc:sldMk cId="1160358341" sldId="1166"/>
        </pc:sldMkLst>
        <pc:spChg chg="mod">
          <ac:chgData name="Max Stevenson" userId="44c2224f-3c3e-4919-be7e-844f2d0bd795" providerId="ADAL" clId="{D67C33B4-B134-4749-B3F0-5E39BEFF9E99}" dt="2026-04-14T19:58:10.912" v="275" actId="21"/>
          <ac:spMkLst>
            <pc:docMk/>
            <pc:sldMk cId="1160358341" sldId="1166"/>
            <ac:spMk id="3" creationId="{F4062261-E7E9-47FC-FFC7-4C8F41ACAE18}"/>
          </ac:spMkLst>
        </pc:spChg>
      </pc:sldChg>
      <pc:sldChg chg="ord">
        <pc:chgData name="Max Stevenson" userId="44c2224f-3c3e-4919-be7e-844f2d0bd795" providerId="ADAL" clId="{D67C33B4-B134-4749-B3F0-5E39BEFF9E99}" dt="2026-04-14T20:00:57.925" v="280"/>
        <pc:sldMkLst>
          <pc:docMk/>
          <pc:sldMk cId="1396966447" sldId="1168"/>
        </pc:sldMkLst>
      </pc:sldChg>
      <pc:sldChg chg="ord">
        <pc:chgData name="Max Stevenson" userId="44c2224f-3c3e-4919-be7e-844f2d0bd795" providerId="ADAL" clId="{D67C33B4-B134-4749-B3F0-5E39BEFF9E99}" dt="2026-04-14T19:06:42.538" v="180"/>
        <pc:sldMkLst>
          <pc:docMk/>
          <pc:sldMk cId="3727173422" sldId="1170"/>
        </pc:sldMkLst>
      </pc:sldChg>
      <pc:sldChg chg="addSp mod ord">
        <pc:chgData name="Max Stevenson" userId="44c2224f-3c3e-4919-be7e-844f2d0bd795" providerId="ADAL" clId="{D67C33B4-B134-4749-B3F0-5E39BEFF9E99}" dt="2026-04-14T19:50:57.242" v="207" actId="22"/>
        <pc:sldMkLst>
          <pc:docMk/>
          <pc:sldMk cId="921058917" sldId="1179"/>
        </pc:sldMkLst>
        <pc:picChg chg="add">
          <ac:chgData name="Max Stevenson" userId="44c2224f-3c3e-4919-be7e-844f2d0bd795" providerId="ADAL" clId="{D67C33B4-B134-4749-B3F0-5E39BEFF9E99}" dt="2026-04-14T19:50:57.242" v="207" actId="22"/>
          <ac:picMkLst>
            <pc:docMk/>
            <pc:sldMk cId="921058917" sldId="1179"/>
            <ac:picMk id="5" creationId="{603DC689-761A-1EAC-E63E-8B10CA4ED803}"/>
          </ac:picMkLst>
        </pc:picChg>
      </pc:sldChg>
      <pc:sldChg chg="delSp modSp new mod">
        <pc:chgData name="Max Stevenson" userId="44c2224f-3c3e-4919-be7e-844f2d0bd795" providerId="ADAL" clId="{D67C33B4-B134-4749-B3F0-5E39BEFF9E99}" dt="2026-04-14T19:52:46.155" v="237" actId="113"/>
        <pc:sldMkLst>
          <pc:docMk/>
          <pc:sldMk cId="2083584318" sldId="1180"/>
        </pc:sldMkLst>
        <pc:spChg chg="mod">
          <ac:chgData name="Max Stevenson" userId="44c2224f-3c3e-4919-be7e-844f2d0bd795" providerId="ADAL" clId="{D67C33B4-B134-4749-B3F0-5E39BEFF9E99}" dt="2026-04-14T19:52:46.155" v="237" actId="113"/>
          <ac:spMkLst>
            <pc:docMk/>
            <pc:sldMk cId="2083584318" sldId="1180"/>
            <ac:spMk id="2" creationId="{360153DC-B859-2D01-3895-9AF4E7FF4BC8}"/>
          </ac:spMkLst>
        </pc:spChg>
        <pc:spChg chg="del">
          <ac:chgData name="Max Stevenson" userId="44c2224f-3c3e-4919-be7e-844f2d0bd795" providerId="ADAL" clId="{D67C33B4-B134-4749-B3F0-5E39BEFF9E99}" dt="2026-04-14T19:52:42.203" v="236" actId="478"/>
          <ac:spMkLst>
            <pc:docMk/>
            <pc:sldMk cId="2083584318" sldId="1180"/>
            <ac:spMk id="3" creationId="{5E2829CD-984A-5A5B-7636-5D1BFB511BDC}"/>
          </ac:spMkLst>
        </pc:spChg>
      </pc:sldChg>
      <pc:sldChg chg="new">
        <pc:chgData name="Max Stevenson" userId="44c2224f-3c3e-4919-be7e-844f2d0bd795" providerId="ADAL" clId="{D67C33B4-B134-4749-B3F0-5E39BEFF9E99}" dt="2026-04-14T20:00:53.635" v="276" actId="680"/>
        <pc:sldMkLst>
          <pc:docMk/>
          <pc:sldMk cId="2429243977" sldId="1181"/>
        </pc:sldMkLst>
      </pc:sldChg>
      <pc:sldChg chg="new">
        <pc:chgData name="Max Stevenson" userId="44c2224f-3c3e-4919-be7e-844f2d0bd795" providerId="ADAL" clId="{D67C33B4-B134-4749-B3F0-5E39BEFF9E99}" dt="2026-04-14T20:00:53.883" v="277" actId="680"/>
        <pc:sldMkLst>
          <pc:docMk/>
          <pc:sldMk cId="368451597" sldId="1182"/>
        </pc:sldMkLst>
      </pc:sldChg>
      <pc:sldChg chg="new">
        <pc:chgData name="Max Stevenson" userId="44c2224f-3c3e-4919-be7e-844f2d0bd795" providerId="ADAL" clId="{D67C33B4-B134-4749-B3F0-5E39BEFF9E99}" dt="2026-04-14T20:00:54.136" v="278" actId="680"/>
        <pc:sldMkLst>
          <pc:docMk/>
          <pc:sldMk cId="2726015039" sldId="1183"/>
        </pc:sldMkLst>
      </pc:sldChg>
      <pc:sldChg chg="new">
        <pc:chgData name="Max Stevenson" userId="44c2224f-3c3e-4919-be7e-844f2d0bd795" providerId="ADAL" clId="{D67C33B4-B134-4749-B3F0-5E39BEFF9E99}" dt="2026-04-14T20:02:09.276" v="281" actId="680"/>
        <pc:sldMkLst>
          <pc:docMk/>
          <pc:sldMk cId="3844735031" sldId="11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A5C2A-DB48-4D77-89DD-49FAC9D5826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5482F-ADB0-4C71-9D9F-E3E3A63F9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6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5482F-ADB0-4C71-9D9F-E3E3A63F9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3AAA9-07CB-43A0-8B65-D1CCB2CB896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48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5482F-ADB0-4C71-9D9F-E3E3A63F98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1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C5AFDD-DD60-4120-BA73-EA341BF877D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Average losses i-80 to Mace 10 </a:t>
            </a:r>
            <a:r>
              <a:rPr lang="en-US" err="1"/>
              <a:t>cfs</a:t>
            </a:r>
            <a:r>
              <a:rPr lang="en-US"/>
              <a:t> in dry years</a:t>
            </a:r>
          </a:p>
          <a:p>
            <a:r>
              <a:rPr lang="en-US"/>
              <a:t>Average losses Mace to Toe Drain 5 </a:t>
            </a:r>
            <a:r>
              <a:rPr lang="en-US" err="1"/>
              <a:t>cfs</a:t>
            </a:r>
            <a:r>
              <a:rPr lang="en-US"/>
              <a:t> in dry years</a:t>
            </a:r>
          </a:p>
          <a:p>
            <a:r>
              <a:rPr lang="en-US"/>
              <a:t>Total losses 15 </a:t>
            </a:r>
            <a:r>
              <a:rPr lang="en-US" err="1"/>
              <a:t>cfs</a:t>
            </a:r>
            <a:r>
              <a:rPr lang="en-US"/>
              <a:t> below i-80</a:t>
            </a:r>
          </a:p>
          <a:p>
            <a:r>
              <a:rPr lang="en-US"/>
              <a:t>Expected flow at LRCD without diversions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3AAA9-07CB-43A0-8B65-D1CCB2CB89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36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5482F-ADB0-4C71-9D9F-E3E3A63F98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06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Downstream of I-80, flow experiments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35482F-ADB0-4C71-9D9F-E3E3A63F98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8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file:///C:/Users/mstevenson/Downloads/CBD-Wallace%20Weir_Trapping%20and%20Relocation%20Efforts_2013-14_Final_8-1-2016%20(2).pdf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3AAA9-07CB-43A0-8B65-D1CCB2CB896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9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file:///C:/Users/mstevenson/Downloads/CBD-Wallace%20Weir_Trapping%20and%20Relocation%20Efforts_2013-14_Final_8-1-2016%20(2).pdf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3AAA9-07CB-43A0-8B65-D1CCB2CB896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8301A-68F4-45CF-A6B0-FE43F1FC0B7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92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12D2-46E0-23AD-94E5-423815561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B5898-11FA-1610-2E91-5231DB90D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628BD-52B9-60D9-5395-4980B8AB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2CB67-0668-7181-8FCE-2181435F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8B567-652F-08E2-833A-41AFCAFA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4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25D0-BA11-10F4-E6D5-62856F84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6CA83-FEE7-423D-80E7-199104FFA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BBDA7-DDE3-AB61-6D4F-93E189BF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85BC7-600E-6BF0-8D8D-C0EDD1B6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1F450-196B-CC33-AE07-66E55AED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3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F57913-DA8F-B859-C7F5-58B8C87FF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73472-7AD0-276C-8224-0098DE718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BD79B-2829-61BE-3746-AE4566AE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96D40-4976-5425-821F-87B2A169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FD3B0-36C3-17BA-81C6-A4A35C10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6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C6FB-8D60-5C78-54C4-ABC5B74A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4A4A8-71EC-4818-0194-CE21FBB45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A7AA6-9746-A6B5-C81E-61B642AC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ED5F7-09E9-3581-3481-ADBE70DC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F259D-8B66-1B41-1873-56ABBAFC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7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0315-F9C9-9CF1-413A-97016336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21E9D-929B-96C5-38D1-F46C05A4F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834A5-ACB5-0561-A815-7C712417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F9116-9C91-2DC1-4D18-88EEE3BC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33A4D-A9E8-48B6-F6FC-27D07723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1DD1-5838-AC9F-62BB-5E726A42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EDF9-05B6-E148-94EF-C82C9269D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18EF9-BEF6-1089-7A21-B172978B8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A9C60-D1D2-41F6-8B92-308D3780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AD861-CC71-0778-5C40-AAE959ECC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5486E-362F-4ECA-76AB-2E6B591D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9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1313-EADF-75E1-DC52-3F278F51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A5493-02C1-2072-F49E-DBE6C8D43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912A8-ACFE-041A-8F1A-2BCD0B533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B232E-A083-BD56-EE9B-68A8E01C2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EBA00-0531-08AB-DD5B-9AEC3384C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EE574-838A-2819-58A2-9552CAE48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52D3D9-C61F-3CA2-F8A7-59FADFE9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ED43C-6C08-822C-C118-FEDFE508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4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4F198-279A-F602-168C-6B8B4977D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F03CD-9137-E33E-1CFB-22836B8E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4FF95-D5DC-BC49-6651-F8C54262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4B1FF-B19E-0A00-A61D-E69AA28B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6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46947-EE4F-D854-F86F-E94838CB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14CA7-FEE9-1468-D96A-9E421DA76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5EF58-017A-588D-5630-A562F1C0E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2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32B8-574C-4688-C548-5F294C85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D5E9A-0013-F322-6EAE-8D67ED93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F9ACF-4695-5936-833E-35B75ECBD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AA06-ED43-1D15-D794-B165C327E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E4632-92D1-C413-BFBD-CCFC0890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15062-B14A-1E19-87A1-8DCF6F1B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9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464-3C3B-FF80-61B4-B583CC9A9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77E44C-E596-A459-A55A-62EF5B001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43BF9-577E-90C3-3FAB-B05C815FC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B7ED2-0224-EFFA-F638-1477B9D2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C52DA-74E2-6140-B143-597B3B04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43FB3-AF25-072C-8992-D44DC7AA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2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8B06D2-A4E7-BDCC-6839-65BDC3DF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6C3C4-CD23-32DB-30FF-FCCAB7126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177D0-F98D-EBE1-8D9E-C26302818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7DA36-8D1C-4F67-A4E0-11BEF8E256A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95260-46A5-BF8B-2D5A-7950D36F8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319D0-193C-B8CD-751F-1E46AE2F8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073429-EEFE-4D20-9C68-48F035274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0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727B-08AA-F79F-0D8F-C32FC1416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220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Annual </a:t>
            </a:r>
            <a:br>
              <a:rPr lang="en-US" dirty="0"/>
            </a:br>
            <a:r>
              <a:rPr lang="en-US" dirty="0"/>
              <a:t>Putah Creek Long-term Monitoring Data Summit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5DFC-690C-AF81-DBA8-5EF5F8AED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15, 2026</a:t>
            </a:r>
          </a:p>
          <a:p>
            <a:r>
              <a:rPr lang="en-US" dirty="0"/>
              <a:t>International House, across Russell Blvd from UC Davis</a:t>
            </a:r>
          </a:p>
        </p:txBody>
      </p:sp>
    </p:spTree>
    <p:extLst>
      <p:ext uri="{BB962C8B-B14F-4D97-AF65-F5344CB8AC3E}">
        <p14:creationId xmlns:p14="http://schemas.microsoft.com/office/powerpoint/2010/main" val="4253092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50" y="5543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+mn-lt"/>
              </a:rPr>
              <a:t>Accord Flow Compliance Locations (2000)</a:t>
            </a:r>
            <a:br>
              <a:rPr lang="en-US"/>
            </a:b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FF4444-9802-4B5C-9C79-E8777DFE28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B1A64B-C31C-056B-0626-283495B7DC55}"/>
              </a:ext>
            </a:extLst>
          </p:cNvPr>
          <p:cNvGrpSpPr/>
          <p:nvPr/>
        </p:nvGrpSpPr>
        <p:grpSpPr>
          <a:xfrm>
            <a:off x="558350" y="1298772"/>
            <a:ext cx="11160477" cy="4457741"/>
            <a:chOff x="1023369" y="2002915"/>
            <a:chExt cx="10683320" cy="3753598"/>
          </a:xfrm>
        </p:grpSpPr>
        <p:pic>
          <p:nvPicPr>
            <p:cNvPr id="3" name="Picture 2" descr="Putah Ceek.jpg"/>
            <p:cNvPicPr>
              <a:picLocks noChangeAspect="1"/>
            </p:cNvPicPr>
            <p:nvPr/>
          </p:nvPicPr>
          <p:blipFill>
            <a:blip r:embed="rId3" cstate="print"/>
            <a:srcRect t="35139" b="12997"/>
            <a:stretch>
              <a:fillRect/>
            </a:stretch>
          </p:blipFill>
          <p:spPr>
            <a:xfrm>
              <a:off x="1023369" y="2002915"/>
              <a:ext cx="10683320" cy="3753598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10796633" y="3659458"/>
              <a:ext cx="199505" cy="11637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22FCC37-5D99-3342-4EEE-2753DF64B503}"/>
                </a:ext>
              </a:extLst>
            </p:cNvPr>
            <p:cNvCxnSpPr/>
            <p:nvPr/>
          </p:nvCxnSpPr>
          <p:spPr>
            <a:xfrm>
              <a:off x="7655419" y="3601269"/>
              <a:ext cx="199505" cy="11637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7BD0E2-5A35-922B-52AC-44C96A196589}"/>
                </a:ext>
              </a:extLst>
            </p:cNvPr>
            <p:cNvCxnSpPr/>
            <p:nvPr/>
          </p:nvCxnSpPr>
          <p:spPr>
            <a:xfrm>
              <a:off x="3679702" y="3957921"/>
              <a:ext cx="199505" cy="11637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CCECF1-DB11-E72F-81DE-B723B391E42E}"/>
                </a:ext>
              </a:extLst>
            </p:cNvPr>
            <p:cNvSpPr txBox="1"/>
            <p:nvPr/>
          </p:nvSpPr>
          <p:spPr>
            <a:xfrm>
              <a:off x="2712361" y="3750093"/>
              <a:ext cx="15905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Putah Diversion Dam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C7B11A-C09D-0F59-5CCB-B22539573801}"/>
                </a:ext>
              </a:extLst>
            </p:cNvPr>
            <p:cNvSpPr txBox="1"/>
            <p:nvPr/>
          </p:nvSpPr>
          <p:spPr>
            <a:xfrm>
              <a:off x="7273668" y="3382459"/>
              <a:ext cx="6472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I-80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32FDAC-C697-A6CF-5090-A687A2CE2DC5}"/>
                </a:ext>
              </a:extLst>
            </p:cNvPr>
            <p:cNvSpPr txBox="1"/>
            <p:nvPr/>
          </p:nvSpPr>
          <p:spPr>
            <a:xfrm>
              <a:off x="10145173" y="3425161"/>
              <a:ext cx="8209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Toe Drain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05DC36-5414-8BAC-8E0C-D4AB0855FD60}"/>
                </a:ext>
              </a:extLst>
            </p:cNvPr>
            <p:cNvSpPr txBox="1"/>
            <p:nvPr/>
          </p:nvSpPr>
          <p:spPr>
            <a:xfrm>
              <a:off x="8025097" y="3105460"/>
              <a:ext cx="4796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solidFill>
                    <a:schemeClr val="bg1"/>
                  </a:solidFill>
                </a:rPr>
                <a:t>Davis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0A1454-E612-B462-AF84-4031D3DA83FA}"/>
                </a:ext>
              </a:extLst>
            </p:cNvPr>
            <p:cNvSpPr txBox="1"/>
            <p:nvPr/>
          </p:nvSpPr>
          <p:spPr>
            <a:xfrm>
              <a:off x="4214294" y="3369698"/>
              <a:ext cx="6367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>
                  <a:solidFill>
                    <a:schemeClr val="bg1"/>
                  </a:solidFill>
                </a:rPr>
                <a:t>Winters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2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77E8A-CBE3-35A4-A858-23A70C030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1E7C1-191C-8D37-4111-6731D84FE4C0}"/>
              </a:ext>
            </a:extLst>
          </p:cNvPr>
          <p:cNvSpPr txBox="1"/>
          <p:nvPr/>
        </p:nvSpPr>
        <p:spPr>
          <a:xfrm>
            <a:off x="358719" y="214811"/>
            <a:ext cx="1098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Accord Exhibit A - Solano Project Releases and Instream Flows for Lower Putah Creek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98AED-64CA-CBB3-A6A6-CC8EE45E2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666750"/>
            <a:ext cx="110299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05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58BFF-DA02-BFB1-8FA1-42557685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2025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6D1DB-233F-7A56-5118-0F6ABAB684A0}"/>
              </a:ext>
            </a:extLst>
          </p:cNvPr>
          <p:cNvSpPr txBox="1"/>
          <p:nvPr/>
        </p:nvSpPr>
        <p:spPr>
          <a:xfrm>
            <a:off x="5764364" y="1500566"/>
            <a:ext cx="5500737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Record Salmon Run (Adults)</a:t>
            </a:r>
          </a:p>
          <a:p>
            <a:pPr marL="342900" indent="-342900">
              <a:buAutoNum type="arabicPeriod"/>
            </a:pPr>
            <a:r>
              <a:rPr lang="en-US" sz="2000" dirty="0"/>
              <a:t>400 tons of gravel</a:t>
            </a:r>
          </a:p>
          <a:p>
            <a:pPr marL="342900" indent="-342900">
              <a:buAutoNum type="arabicPeriod"/>
            </a:pPr>
            <a:r>
              <a:rPr lang="en-US" sz="2000" dirty="0"/>
              <a:t>Green LIDAR Survey</a:t>
            </a:r>
          </a:p>
          <a:p>
            <a:pPr marL="342900" indent="-342900">
              <a:buAutoNum type="arabicPeriod"/>
            </a:pPr>
            <a:r>
              <a:rPr lang="en-US" sz="2000" dirty="0"/>
              <a:t>PCWM 11 flowmeters – Pumper Maps</a:t>
            </a:r>
          </a:p>
          <a:p>
            <a:pPr marL="342900" indent="-342900">
              <a:buAutoNum type="arabicPeriod"/>
            </a:pPr>
            <a:r>
              <a:rPr lang="en-US" sz="2000" dirty="0"/>
              <a:t>Low Dissolved Oxygen (30 adult Chinook)</a:t>
            </a:r>
          </a:p>
          <a:p>
            <a:pPr marL="342900" indent="-342900">
              <a:buAutoNum type="arabicPeriod"/>
            </a:pPr>
            <a:r>
              <a:rPr lang="en-US" sz="2000" dirty="0"/>
              <a:t>Wallace Weir PBT – lost Putah Creek salmon?</a:t>
            </a:r>
          </a:p>
          <a:p>
            <a:pPr marL="342900" indent="-342900">
              <a:buAutoNum type="arabicPeriod"/>
            </a:pPr>
            <a:r>
              <a:rPr lang="en-US" sz="2000" dirty="0"/>
              <a:t>Homeless increasing</a:t>
            </a:r>
          </a:p>
          <a:p>
            <a:pPr marL="342900" indent="-342900">
              <a:buAutoNum type="arabicPeriod"/>
            </a:pPr>
            <a:r>
              <a:rPr lang="en-US" sz="2000" dirty="0"/>
              <a:t>Lunar Lander Legs for fish ladder</a:t>
            </a:r>
          </a:p>
          <a:p>
            <a:pPr marL="342900" indent="-342900">
              <a:buAutoNum type="arabicPeriod"/>
            </a:pPr>
            <a:r>
              <a:rPr lang="en-US" sz="2000" dirty="0"/>
              <a:t>Six current restoration projects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100" dirty="0"/>
              <a:t>Nishikawa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100" dirty="0"/>
              <a:t>IDR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100" dirty="0"/>
              <a:t>LRCD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100" dirty="0"/>
              <a:t>106a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100" dirty="0"/>
              <a:t>Old Davis Rd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100" dirty="0"/>
              <a:t>Stevenson Bridge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Accord Archive to UCD Special Collections</a:t>
            </a:r>
          </a:p>
          <a:p>
            <a:pPr marL="342900" indent="-342900">
              <a:buAutoNum type="arabicPeriod"/>
            </a:pPr>
            <a:r>
              <a:rPr lang="en-US" sz="2000" dirty="0"/>
              <a:t>Bridge Group fry releases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3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20B3-ECEE-73EF-34B7-273D2268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61E0E-CA5F-F8E1-464F-803FCF75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65" y="0"/>
            <a:ext cx="1126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97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FA9972-2D88-A593-0EEC-143EF529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14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430D2-A528-67BF-94A2-D2A8B6F6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41" y="-45120"/>
            <a:ext cx="9138719" cy="69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8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7958A-6CF7-C6F5-3F56-2B9B7E97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609" y="-111441"/>
            <a:ext cx="9754782" cy="70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33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1D142-FED4-FA0E-8DA2-8EF521318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45" y="0"/>
            <a:ext cx="96106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A9B14-9307-2120-C3F0-75DC2C55FF44}"/>
              </a:ext>
            </a:extLst>
          </p:cNvPr>
          <p:cNvSpPr txBox="1"/>
          <p:nvPr/>
        </p:nvSpPr>
        <p:spPr>
          <a:xfrm>
            <a:off x="0" y="1059255"/>
            <a:ext cx="1784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Wheeling and</a:t>
            </a:r>
          </a:p>
          <a:p>
            <a:r>
              <a:rPr lang="en-US" sz="2000" b="1" i="1" dirty="0"/>
              <a:t>Flowmeters</a:t>
            </a:r>
          </a:p>
        </p:txBody>
      </p:sp>
    </p:spTree>
    <p:extLst>
      <p:ext uri="{BB962C8B-B14F-4D97-AF65-F5344CB8AC3E}">
        <p14:creationId xmlns:p14="http://schemas.microsoft.com/office/powerpoint/2010/main" val="140999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039D-E2D2-EA5D-3404-476BF366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57" y="3800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Low </a:t>
            </a:r>
            <a:br>
              <a:rPr lang="en-US" dirty="0"/>
            </a:br>
            <a:r>
              <a:rPr lang="en-US" dirty="0"/>
              <a:t>Dissolved</a:t>
            </a:r>
            <a:br>
              <a:rPr lang="en-US" dirty="0"/>
            </a:br>
            <a:r>
              <a:rPr lang="en-US" dirty="0"/>
              <a:t>Oxygen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60783-6DDF-4CB2-75C2-35F87C06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949" y="-31750"/>
            <a:ext cx="9322051" cy="695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F0A83-CE41-8B92-38BB-F60BF365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02057"/>
            <a:ext cx="2263366" cy="1922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45207A-0BC5-FE0F-3585-FB3C814D321E}"/>
              </a:ext>
            </a:extLst>
          </p:cNvPr>
          <p:cNvSpPr txBox="1"/>
          <p:nvPr/>
        </p:nvSpPr>
        <p:spPr>
          <a:xfrm>
            <a:off x="-126384" y="4768527"/>
            <a:ext cx="2996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 dead adult Chinook Oct 23, 2025 </a:t>
            </a:r>
          </a:p>
        </p:txBody>
      </p:sp>
    </p:spTree>
    <p:extLst>
      <p:ext uri="{BB962C8B-B14F-4D97-AF65-F5344CB8AC3E}">
        <p14:creationId xmlns:p14="http://schemas.microsoft.com/office/powerpoint/2010/main" val="203446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A0028-F7CD-BBAA-9829-A4AD4586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9A7A2D-9F02-636A-33E3-6F5E16493D6F}"/>
              </a:ext>
            </a:extLst>
          </p:cNvPr>
          <p:cNvGrpSpPr/>
          <p:nvPr/>
        </p:nvGrpSpPr>
        <p:grpSpPr>
          <a:xfrm>
            <a:off x="2694266" y="-77994"/>
            <a:ext cx="7173942" cy="6953521"/>
            <a:chOff x="2698076" y="-69396"/>
            <a:chExt cx="7173942" cy="69535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43D9A7-7E7B-6B52-F84B-3AFA26E53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8076" y="-26126"/>
              <a:ext cx="7173942" cy="6910251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E8321A4-4BAF-A165-4B1F-3B9A83B69FA4}"/>
                </a:ext>
              </a:extLst>
            </p:cNvPr>
            <p:cNvSpPr/>
            <p:nvPr/>
          </p:nvSpPr>
          <p:spPr>
            <a:xfrm>
              <a:off x="6490607" y="2663796"/>
              <a:ext cx="2212522" cy="312086"/>
            </a:xfrm>
            <a:custGeom>
              <a:avLst/>
              <a:gdLst>
                <a:gd name="connsiteX0" fmla="*/ 0 w 2260880"/>
                <a:gd name="connsiteY0" fmla="*/ 312086 h 312086"/>
                <a:gd name="connsiteX1" fmla="*/ 187779 w 2260880"/>
                <a:gd name="connsiteY1" fmla="*/ 263100 h 312086"/>
                <a:gd name="connsiteX2" fmla="*/ 310243 w 2260880"/>
                <a:gd name="connsiteY2" fmla="*/ 148800 h 312086"/>
                <a:gd name="connsiteX3" fmla="*/ 461282 w 2260880"/>
                <a:gd name="connsiteY3" fmla="*/ 38583 h 312086"/>
                <a:gd name="connsiteX4" fmla="*/ 644979 w 2260880"/>
                <a:gd name="connsiteY4" fmla="*/ 83486 h 312086"/>
                <a:gd name="connsiteX5" fmla="*/ 836839 w 2260880"/>
                <a:gd name="connsiteY5" fmla="*/ 1843 h 312086"/>
                <a:gd name="connsiteX6" fmla="*/ 1183822 w 2260880"/>
                <a:gd name="connsiteY6" fmla="*/ 34500 h 312086"/>
                <a:gd name="connsiteX7" fmla="*/ 1277711 w 2260880"/>
                <a:gd name="connsiteY7" fmla="*/ 124308 h 312086"/>
                <a:gd name="connsiteX8" fmla="*/ 1379764 w 2260880"/>
                <a:gd name="connsiteY8" fmla="*/ 193704 h 312086"/>
                <a:gd name="connsiteX9" fmla="*/ 1628775 w 2260880"/>
                <a:gd name="connsiteY9" fmla="*/ 177375 h 312086"/>
                <a:gd name="connsiteX10" fmla="*/ 2200275 w 2260880"/>
                <a:gd name="connsiteY10" fmla="*/ 173293 h 312086"/>
                <a:gd name="connsiteX11" fmla="*/ 2216604 w 2260880"/>
                <a:gd name="connsiteY11" fmla="*/ 169211 h 31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880" h="312086">
                  <a:moveTo>
                    <a:pt x="0" y="312086"/>
                  </a:moveTo>
                  <a:cubicBezTo>
                    <a:pt x="68036" y="301200"/>
                    <a:pt x="136072" y="290314"/>
                    <a:pt x="187779" y="263100"/>
                  </a:cubicBezTo>
                  <a:cubicBezTo>
                    <a:pt x="239486" y="235886"/>
                    <a:pt x="264659" y="186219"/>
                    <a:pt x="310243" y="148800"/>
                  </a:cubicBezTo>
                  <a:cubicBezTo>
                    <a:pt x="355827" y="111380"/>
                    <a:pt x="405493" y="49469"/>
                    <a:pt x="461282" y="38583"/>
                  </a:cubicBezTo>
                  <a:cubicBezTo>
                    <a:pt x="517071" y="27697"/>
                    <a:pt x="582386" y="89609"/>
                    <a:pt x="644979" y="83486"/>
                  </a:cubicBezTo>
                  <a:cubicBezTo>
                    <a:pt x="707572" y="77363"/>
                    <a:pt x="747032" y="10007"/>
                    <a:pt x="836839" y="1843"/>
                  </a:cubicBezTo>
                  <a:cubicBezTo>
                    <a:pt x="926646" y="-6321"/>
                    <a:pt x="1110343" y="14089"/>
                    <a:pt x="1183822" y="34500"/>
                  </a:cubicBezTo>
                  <a:cubicBezTo>
                    <a:pt x="1257301" y="54911"/>
                    <a:pt x="1245054" y="97774"/>
                    <a:pt x="1277711" y="124308"/>
                  </a:cubicBezTo>
                  <a:cubicBezTo>
                    <a:pt x="1310368" y="150842"/>
                    <a:pt x="1321253" y="184860"/>
                    <a:pt x="1379764" y="193704"/>
                  </a:cubicBezTo>
                  <a:cubicBezTo>
                    <a:pt x="1438275" y="202548"/>
                    <a:pt x="1492023" y="180777"/>
                    <a:pt x="1628775" y="177375"/>
                  </a:cubicBezTo>
                  <a:cubicBezTo>
                    <a:pt x="1765527" y="173973"/>
                    <a:pt x="2102304" y="174654"/>
                    <a:pt x="2200275" y="173293"/>
                  </a:cubicBezTo>
                  <a:cubicBezTo>
                    <a:pt x="2298246" y="171932"/>
                    <a:pt x="2257425" y="170571"/>
                    <a:pt x="2216604" y="16921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FB663D7-0C42-0BAF-3E23-F43BDFF21155}"/>
                </a:ext>
              </a:extLst>
            </p:cNvPr>
            <p:cNvSpPr/>
            <p:nvPr/>
          </p:nvSpPr>
          <p:spPr>
            <a:xfrm>
              <a:off x="7009039" y="-69396"/>
              <a:ext cx="994135" cy="1129229"/>
            </a:xfrm>
            <a:custGeom>
              <a:avLst/>
              <a:gdLst>
                <a:gd name="connsiteX0" fmla="*/ 0 w 994135"/>
                <a:gd name="connsiteY0" fmla="*/ 0 h 1129229"/>
                <a:gd name="connsiteX1" fmla="*/ 65315 w 994135"/>
                <a:gd name="connsiteY1" fmla="*/ 106135 h 1129229"/>
                <a:gd name="connsiteX2" fmla="*/ 89807 w 994135"/>
                <a:gd name="connsiteY2" fmla="*/ 175532 h 1129229"/>
                <a:gd name="connsiteX3" fmla="*/ 57150 w 994135"/>
                <a:gd name="connsiteY3" fmla="*/ 244928 h 1129229"/>
                <a:gd name="connsiteX4" fmla="*/ 53068 w 994135"/>
                <a:gd name="connsiteY4" fmla="*/ 314325 h 1129229"/>
                <a:gd name="connsiteX5" fmla="*/ 48986 w 994135"/>
                <a:gd name="connsiteY5" fmla="*/ 616403 h 1129229"/>
                <a:gd name="connsiteX6" fmla="*/ 175532 w 994135"/>
                <a:gd name="connsiteY6" fmla="*/ 779689 h 1129229"/>
                <a:gd name="connsiteX7" fmla="*/ 322490 w 994135"/>
                <a:gd name="connsiteY7" fmla="*/ 808264 h 1129229"/>
                <a:gd name="connsiteX8" fmla="*/ 783772 w 994135"/>
                <a:gd name="connsiteY8" fmla="*/ 991960 h 1129229"/>
                <a:gd name="connsiteX9" fmla="*/ 971550 w 994135"/>
                <a:gd name="connsiteY9" fmla="*/ 1114425 h 1129229"/>
                <a:gd name="connsiteX10" fmla="*/ 983797 w 994135"/>
                <a:gd name="connsiteY10" fmla="*/ 1122589 h 112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4135" h="1129229">
                  <a:moveTo>
                    <a:pt x="0" y="0"/>
                  </a:moveTo>
                  <a:cubicBezTo>
                    <a:pt x="25173" y="38440"/>
                    <a:pt x="50347" y="76880"/>
                    <a:pt x="65315" y="106135"/>
                  </a:cubicBezTo>
                  <a:cubicBezTo>
                    <a:pt x="80283" y="135390"/>
                    <a:pt x="91168" y="152400"/>
                    <a:pt x="89807" y="175532"/>
                  </a:cubicBezTo>
                  <a:cubicBezTo>
                    <a:pt x="88446" y="198664"/>
                    <a:pt x="63273" y="221796"/>
                    <a:pt x="57150" y="244928"/>
                  </a:cubicBezTo>
                  <a:cubicBezTo>
                    <a:pt x="51027" y="268060"/>
                    <a:pt x="54429" y="252413"/>
                    <a:pt x="53068" y="314325"/>
                  </a:cubicBezTo>
                  <a:cubicBezTo>
                    <a:pt x="51707" y="376237"/>
                    <a:pt x="28575" y="538842"/>
                    <a:pt x="48986" y="616403"/>
                  </a:cubicBezTo>
                  <a:cubicBezTo>
                    <a:pt x="69397" y="693964"/>
                    <a:pt x="129948" y="747712"/>
                    <a:pt x="175532" y="779689"/>
                  </a:cubicBezTo>
                  <a:cubicBezTo>
                    <a:pt x="221116" y="811666"/>
                    <a:pt x="221117" y="772885"/>
                    <a:pt x="322490" y="808264"/>
                  </a:cubicBezTo>
                  <a:cubicBezTo>
                    <a:pt x="423863" y="843643"/>
                    <a:pt x="675595" y="940933"/>
                    <a:pt x="783772" y="991960"/>
                  </a:cubicBezTo>
                  <a:cubicBezTo>
                    <a:pt x="891949" y="1042987"/>
                    <a:pt x="938213" y="1092654"/>
                    <a:pt x="971550" y="1114425"/>
                  </a:cubicBezTo>
                  <a:cubicBezTo>
                    <a:pt x="1004888" y="1136197"/>
                    <a:pt x="994342" y="1129393"/>
                    <a:pt x="983797" y="11225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46970B-AFC3-A426-3233-E2465B53B882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74" y="1059833"/>
              <a:ext cx="279494" cy="438313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614D12-1FA0-F0BE-BB36-E5523254D9EB}"/>
                </a:ext>
              </a:extLst>
            </p:cNvPr>
            <p:cNvSpPr/>
            <p:nvPr/>
          </p:nvSpPr>
          <p:spPr>
            <a:xfrm>
              <a:off x="8282668" y="1498146"/>
              <a:ext cx="444784" cy="2547258"/>
            </a:xfrm>
            <a:custGeom>
              <a:avLst/>
              <a:gdLst>
                <a:gd name="connsiteX0" fmla="*/ 0 w 444784"/>
                <a:gd name="connsiteY0" fmla="*/ 0 h 2547258"/>
                <a:gd name="connsiteX1" fmla="*/ 142875 w 444784"/>
                <a:gd name="connsiteY1" fmla="*/ 138793 h 2547258"/>
                <a:gd name="connsiteX2" fmla="*/ 146957 w 444784"/>
                <a:gd name="connsiteY2" fmla="*/ 314325 h 2547258"/>
                <a:gd name="connsiteX3" fmla="*/ 200025 w 444784"/>
                <a:gd name="connsiteY3" fmla="*/ 485775 h 2547258"/>
                <a:gd name="connsiteX4" fmla="*/ 428625 w 444784"/>
                <a:gd name="connsiteY4" fmla="*/ 832758 h 2547258"/>
                <a:gd name="connsiteX5" fmla="*/ 416378 w 444784"/>
                <a:gd name="connsiteY5" fmla="*/ 959304 h 2547258"/>
                <a:gd name="connsiteX6" fmla="*/ 436789 w 444784"/>
                <a:gd name="connsiteY6" fmla="*/ 1102179 h 2547258"/>
                <a:gd name="connsiteX7" fmla="*/ 408214 w 444784"/>
                <a:gd name="connsiteY7" fmla="*/ 1338943 h 2547258"/>
                <a:gd name="connsiteX8" fmla="*/ 424543 w 444784"/>
                <a:gd name="connsiteY8" fmla="*/ 1645104 h 2547258"/>
                <a:gd name="connsiteX9" fmla="*/ 81643 w 444784"/>
                <a:gd name="connsiteY9" fmla="*/ 2547258 h 2547258"/>
                <a:gd name="connsiteX10" fmla="*/ 81643 w 444784"/>
                <a:gd name="connsiteY10" fmla="*/ 2547258 h 254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784" h="2547258">
                  <a:moveTo>
                    <a:pt x="0" y="0"/>
                  </a:moveTo>
                  <a:cubicBezTo>
                    <a:pt x="59191" y="43203"/>
                    <a:pt x="118382" y="86406"/>
                    <a:pt x="142875" y="138793"/>
                  </a:cubicBezTo>
                  <a:cubicBezTo>
                    <a:pt x="167368" y="191180"/>
                    <a:pt x="137432" y="256495"/>
                    <a:pt x="146957" y="314325"/>
                  </a:cubicBezTo>
                  <a:cubicBezTo>
                    <a:pt x="156482" y="372155"/>
                    <a:pt x="153080" y="399370"/>
                    <a:pt x="200025" y="485775"/>
                  </a:cubicBezTo>
                  <a:cubicBezTo>
                    <a:pt x="246970" y="572181"/>
                    <a:pt x="392566" y="753837"/>
                    <a:pt x="428625" y="832758"/>
                  </a:cubicBezTo>
                  <a:cubicBezTo>
                    <a:pt x="464684" y="911679"/>
                    <a:pt x="415017" y="914401"/>
                    <a:pt x="416378" y="959304"/>
                  </a:cubicBezTo>
                  <a:cubicBezTo>
                    <a:pt x="417739" y="1004207"/>
                    <a:pt x="438150" y="1038906"/>
                    <a:pt x="436789" y="1102179"/>
                  </a:cubicBezTo>
                  <a:cubicBezTo>
                    <a:pt x="435428" y="1165452"/>
                    <a:pt x="410255" y="1248456"/>
                    <a:pt x="408214" y="1338943"/>
                  </a:cubicBezTo>
                  <a:cubicBezTo>
                    <a:pt x="406173" y="1429430"/>
                    <a:pt x="478971" y="1443718"/>
                    <a:pt x="424543" y="1645104"/>
                  </a:cubicBezTo>
                  <a:cubicBezTo>
                    <a:pt x="370115" y="1846490"/>
                    <a:pt x="81643" y="2547258"/>
                    <a:pt x="81643" y="2547258"/>
                  </a:cubicBezTo>
                  <a:lnTo>
                    <a:pt x="81643" y="254725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893CB4-F2C5-4749-4294-B1127888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18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FF3E96-4B81-1F24-B45C-E6C59515ED3F}"/>
              </a:ext>
            </a:extLst>
          </p:cNvPr>
          <p:cNvSpPr txBox="1"/>
          <p:nvPr/>
        </p:nvSpPr>
        <p:spPr>
          <a:xfrm>
            <a:off x="6330276" y="2634916"/>
            <a:ext cx="5930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Winters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26914F-BB0E-877A-D0F8-F099CAC49A63}"/>
              </a:ext>
            </a:extLst>
          </p:cNvPr>
          <p:cNvSpPr txBox="1"/>
          <p:nvPr/>
        </p:nvSpPr>
        <p:spPr>
          <a:xfrm>
            <a:off x="4396741" y="5625289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</a:rPr>
              <a:t>SF Bay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D778D3-A05D-D47C-C933-A82C820F058F}"/>
              </a:ext>
            </a:extLst>
          </p:cNvPr>
          <p:cNvSpPr txBox="1"/>
          <p:nvPr/>
        </p:nvSpPr>
        <p:spPr>
          <a:xfrm>
            <a:off x="7562422" y="5015044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Rio Vista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B8212A-2D20-F8EE-898A-236A51A9CEF4}"/>
              </a:ext>
            </a:extLst>
          </p:cNvPr>
          <p:cNvSpPr txBox="1"/>
          <p:nvPr/>
        </p:nvSpPr>
        <p:spPr>
          <a:xfrm>
            <a:off x="7562423" y="243536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Davis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31E3FF-90E7-3000-0B46-0319C132F99E}"/>
              </a:ext>
            </a:extLst>
          </p:cNvPr>
          <p:cNvSpPr txBox="1"/>
          <p:nvPr/>
        </p:nvSpPr>
        <p:spPr>
          <a:xfrm>
            <a:off x="6137434" y="432275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Fairfield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7D2A02E-E042-F841-7980-65B1BDBEBF57}"/>
              </a:ext>
            </a:extLst>
          </p:cNvPr>
          <p:cNvSpPr/>
          <p:nvPr/>
        </p:nvSpPr>
        <p:spPr>
          <a:xfrm>
            <a:off x="8258035" y="4012746"/>
            <a:ext cx="135862" cy="990376"/>
          </a:xfrm>
          <a:custGeom>
            <a:avLst/>
            <a:gdLst>
              <a:gd name="connsiteX0" fmla="*/ 114440 w 135862"/>
              <a:gd name="connsiteY0" fmla="*/ 0 h 990376"/>
              <a:gd name="connsiteX1" fmla="*/ 140 w 135862"/>
              <a:gd name="connsiteY1" fmla="*/ 649061 h 990376"/>
              <a:gd name="connsiteX2" fmla="*/ 134851 w 135862"/>
              <a:gd name="connsiteY2" fmla="*/ 824593 h 990376"/>
              <a:gd name="connsiteX3" fmla="*/ 61372 w 135862"/>
              <a:gd name="connsiteY3" fmla="*/ 971550 h 990376"/>
              <a:gd name="connsiteX4" fmla="*/ 53208 w 135862"/>
              <a:gd name="connsiteY4" fmla="*/ 983797 h 9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862" h="990376">
                <a:moveTo>
                  <a:pt x="114440" y="0"/>
                </a:moveTo>
                <a:cubicBezTo>
                  <a:pt x="55589" y="255814"/>
                  <a:pt x="-3262" y="511629"/>
                  <a:pt x="140" y="649061"/>
                </a:cubicBezTo>
                <a:cubicBezTo>
                  <a:pt x="3542" y="786493"/>
                  <a:pt x="124646" y="770845"/>
                  <a:pt x="134851" y="824593"/>
                </a:cubicBezTo>
                <a:cubicBezTo>
                  <a:pt x="145056" y="878341"/>
                  <a:pt x="74979" y="945016"/>
                  <a:pt x="61372" y="971550"/>
                </a:cubicBezTo>
                <a:cubicBezTo>
                  <a:pt x="47765" y="998084"/>
                  <a:pt x="50486" y="990940"/>
                  <a:pt x="53208" y="98379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astle scene with solid fill">
            <a:extLst>
              <a:ext uri="{FF2B5EF4-FFF2-40B4-BE49-F238E27FC236}">
                <a16:creationId xmlns:a16="http://schemas.microsoft.com/office/drawing/2014/main" id="{F06F2622-0739-5DFB-733F-EAE9FB1ABB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8246" y="2675248"/>
            <a:ext cx="190500" cy="1905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7CAA0A0-FF1E-5A4D-7B81-A4C8F3A5F717}"/>
              </a:ext>
            </a:extLst>
          </p:cNvPr>
          <p:cNvSpPr txBox="1"/>
          <p:nvPr/>
        </p:nvSpPr>
        <p:spPr>
          <a:xfrm>
            <a:off x="7104076" y="2634008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Putah Creek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5D5BFE7-97CE-C1AA-3F2E-4CDE8DD4B5D2}"/>
              </a:ext>
            </a:extLst>
          </p:cNvPr>
          <p:cNvSpPr txBox="1"/>
          <p:nvPr/>
        </p:nvSpPr>
        <p:spPr>
          <a:xfrm rot="17254740">
            <a:off x="8325065" y="3485793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Toe Drain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FA8E6E-3654-A2C3-A4B4-2D47D20BDBC4}"/>
              </a:ext>
            </a:extLst>
          </p:cNvPr>
          <p:cNvSpPr txBox="1"/>
          <p:nvPr/>
        </p:nvSpPr>
        <p:spPr>
          <a:xfrm rot="1496496">
            <a:off x="7036925" y="576372"/>
            <a:ext cx="9717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Colusa Basin Drain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A971EDF-114F-96B9-C88E-089D3E5D8334}"/>
              </a:ext>
            </a:extLst>
          </p:cNvPr>
          <p:cNvCxnSpPr>
            <a:cxnSpLocks/>
          </p:cNvCxnSpPr>
          <p:nvPr/>
        </p:nvCxnSpPr>
        <p:spPr>
          <a:xfrm>
            <a:off x="8042366" y="986659"/>
            <a:ext cx="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7E85F42-2B8E-0BBA-69E3-FD85BAC8CCE3}"/>
              </a:ext>
            </a:extLst>
          </p:cNvPr>
          <p:cNvCxnSpPr>
            <a:cxnSpLocks/>
            <a:stCxn id="11" idx="9"/>
          </p:cNvCxnSpPr>
          <p:nvPr/>
        </p:nvCxnSpPr>
        <p:spPr>
          <a:xfrm flipV="1">
            <a:off x="7976779" y="1025267"/>
            <a:ext cx="55654" cy="1116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224D764-58E2-9ECA-9C98-D8C0BD036AF4}"/>
              </a:ext>
            </a:extLst>
          </p:cNvPr>
          <p:cNvSpPr txBox="1"/>
          <p:nvPr/>
        </p:nvSpPr>
        <p:spPr>
          <a:xfrm rot="3235352">
            <a:off x="7783813" y="1216906"/>
            <a:ext cx="583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Ridge Cut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B6306-D2F8-9672-83C6-B830CCFE5F26}"/>
              </a:ext>
            </a:extLst>
          </p:cNvPr>
          <p:cNvSpPr txBox="1"/>
          <p:nvPr/>
        </p:nvSpPr>
        <p:spPr>
          <a:xfrm rot="3421744">
            <a:off x="8208290" y="2017402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Toe Drain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F4E0FF40-8F5A-5038-1B4F-2E3169EA29AC}"/>
              </a:ext>
            </a:extLst>
          </p:cNvPr>
          <p:cNvSpPr/>
          <p:nvPr/>
        </p:nvSpPr>
        <p:spPr>
          <a:xfrm>
            <a:off x="8954771" y="1053271"/>
            <a:ext cx="913437" cy="175716"/>
          </a:xfrm>
          <a:prstGeom prst="wedgeRectCallout">
            <a:avLst>
              <a:gd name="adj1" fmla="val -125467"/>
              <a:gd name="adj2" fmla="val 18038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Wallace Weir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6740A5-9319-5D32-E7AB-F7E39F970E25}"/>
              </a:ext>
            </a:extLst>
          </p:cNvPr>
          <p:cNvSpPr/>
          <p:nvPr/>
        </p:nvSpPr>
        <p:spPr>
          <a:xfrm>
            <a:off x="7466202" y="1228987"/>
            <a:ext cx="1291904" cy="3435292"/>
          </a:xfrm>
          <a:custGeom>
            <a:avLst/>
            <a:gdLst>
              <a:gd name="connsiteX0" fmla="*/ 889233 w 1291904"/>
              <a:gd name="connsiteY0" fmla="*/ 12584 h 3435292"/>
              <a:gd name="connsiteX1" fmla="*/ 1182848 w 1291904"/>
              <a:gd name="connsiteY1" fmla="*/ 0 h 3435292"/>
              <a:gd name="connsiteX2" fmla="*/ 1086374 w 1291904"/>
              <a:gd name="connsiteY2" fmla="*/ 331365 h 3435292"/>
              <a:gd name="connsiteX3" fmla="*/ 947956 w 1291904"/>
              <a:gd name="connsiteY3" fmla="*/ 557868 h 3435292"/>
              <a:gd name="connsiteX4" fmla="*/ 1220598 w 1291904"/>
              <a:gd name="connsiteY4" fmla="*/ 977318 h 3435292"/>
              <a:gd name="connsiteX5" fmla="*/ 1291904 w 1291904"/>
              <a:gd name="connsiteY5" fmla="*/ 1174459 h 3435292"/>
              <a:gd name="connsiteX6" fmla="*/ 1283515 w 1291904"/>
              <a:gd name="connsiteY6" fmla="*/ 1879134 h 3435292"/>
              <a:gd name="connsiteX7" fmla="*/ 952150 w 1291904"/>
              <a:gd name="connsiteY7" fmla="*/ 2793534 h 3435292"/>
              <a:gd name="connsiteX8" fmla="*/ 847288 w 1291904"/>
              <a:gd name="connsiteY8" fmla="*/ 3435292 h 3435292"/>
              <a:gd name="connsiteX9" fmla="*/ 0 w 1291904"/>
              <a:gd name="connsiteY9" fmla="*/ 3384958 h 3435292"/>
              <a:gd name="connsiteX10" fmla="*/ 322976 w 1291904"/>
              <a:gd name="connsiteY10" fmla="*/ 2474752 h 3435292"/>
              <a:gd name="connsiteX11" fmla="*/ 645952 w 1291904"/>
              <a:gd name="connsiteY11" fmla="*/ 2017552 h 3435292"/>
              <a:gd name="connsiteX12" fmla="*/ 830510 w 1291904"/>
              <a:gd name="connsiteY12" fmla="*/ 1812022 h 3435292"/>
              <a:gd name="connsiteX13" fmla="*/ 926983 w 1291904"/>
              <a:gd name="connsiteY13" fmla="*/ 1677798 h 3435292"/>
              <a:gd name="connsiteX14" fmla="*/ 918594 w 1291904"/>
              <a:gd name="connsiteY14" fmla="*/ 1178653 h 3435292"/>
              <a:gd name="connsiteX15" fmla="*/ 687897 w 1291904"/>
              <a:gd name="connsiteY15" fmla="*/ 964734 h 3435292"/>
              <a:gd name="connsiteX16" fmla="*/ 851482 w 1291904"/>
              <a:gd name="connsiteY16" fmla="*/ 683703 h 3435292"/>
              <a:gd name="connsiteX17" fmla="*/ 805343 w 1291904"/>
              <a:gd name="connsiteY17" fmla="*/ 557868 h 3435292"/>
              <a:gd name="connsiteX18" fmla="*/ 767592 w 1291904"/>
              <a:gd name="connsiteY18" fmla="*/ 499145 h 3435292"/>
              <a:gd name="connsiteX19" fmla="*/ 889233 w 1291904"/>
              <a:gd name="connsiteY19" fmla="*/ 12584 h 343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91904" h="3435292">
                <a:moveTo>
                  <a:pt x="889233" y="12584"/>
                </a:moveTo>
                <a:lnTo>
                  <a:pt x="1182848" y="0"/>
                </a:lnTo>
                <a:lnTo>
                  <a:pt x="1086374" y="331365"/>
                </a:lnTo>
                <a:lnTo>
                  <a:pt x="947956" y="557868"/>
                </a:lnTo>
                <a:lnTo>
                  <a:pt x="1220598" y="977318"/>
                </a:lnTo>
                <a:lnTo>
                  <a:pt x="1291904" y="1174459"/>
                </a:lnTo>
                <a:cubicBezTo>
                  <a:pt x="1289108" y="1409351"/>
                  <a:pt x="1286311" y="1644242"/>
                  <a:pt x="1283515" y="1879134"/>
                </a:cubicBezTo>
                <a:lnTo>
                  <a:pt x="952150" y="2793534"/>
                </a:lnTo>
                <a:lnTo>
                  <a:pt x="847288" y="3435292"/>
                </a:lnTo>
                <a:lnTo>
                  <a:pt x="0" y="3384958"/>
                </a:lnTo>
                <a:lnTo>
                  <a:pt x="322976" y="2474752"/>
                </a:lnTo>
                <a:lnTo>
                  <a:pt x="645952" y="2017552"/>
                </a:lnTo>
                <a:lnTo>
                  <a:pt x="830510" y="1812022"/>
                </a:lnTo>
                <a:lnTo>
                  <a:pt x="926983" y="1677798"/>
                </a:lnTo>
                <a:lnTo>
                  <a:pt x="918594" y="1178653"/>
                </a:lnTo>
                <a:lnTo>
                  <a:pt x="687897" y="964734"/>
                </a:lnTo>
                <a:lnTo>
                  <a:pt x="851482" y="683703"/>
                </a:lnTo>
                <a:lnTo>
                  <a:pt x="805343" y="557868"/>
                </a:lnTo>
                <a:cubicBezTo>
                  <a:pt x="763851" y="511766"/>
                  <a:pt x="767592" y="534734"/>
                  <a:pt x="767592" y="499145"/>
                </a:cubicBezTo>
                <a:lnTo>
                  <a:pt x="889233" y="12584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19DFDA-405B-9F6E-FE0F-3A2A7A6C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69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Wallace Weir </a:t>
            </a:r>
            <a:br>
              <a:rPr lang="en-US" dirty="0"/>
            </a:br>
            <a:r>
              <a:rPr lang="en-US" dirty="0"/>
              <a:t>Fish Rescue</a:t>
            </a:r>
            <a:br>
              <a:rPr lang="en-US" dirty="0"/>
            </a:br>
            <a:r>
              <a:rPr lang="en-US" dirty="0"/>
              <a:t>Facility</a:t>
            </a:r>
            <a:br>
              <a:rPr lang="en-US" dirty="0"/>
            </a:br>
            <a:r>
              <a:rPr lang="en-US" sz="2200" i="1" dirty="0"/>
              <a:t>Historic Samples PBT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43323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E5A3A-E0D1-8D07-3595-0F7EE98EF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93" y="0"/>
            <a:ext cx="9353597" cy="7017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38B1A4-C22A-EDFD-D7DC-B6557C051C35}"/>
              </a:ext>
            </a:extLst>
          </p:cNvPr>
          <p:cNvSpPr txBox="1"/>
          <p:nvPr/>
        </p:nvSpPr>
        <p:spPr>
          <a:xfrm>
            <a:off x="5196648" y="0"/>
            <a:ext cx="5285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County Road 106a Crossing</a:t>
            </a:r>
          </a:p>
        </p:txBody>
      </p:sp>
    </p:spTree>
    <p:extLst>
      <p:ext uri="{BB962C8B-B14F-4D97-AF65-F5344CB8AC3E}">
        <p14:creationId xmlns:p14="http://schemas.microsoft.com/office/powerpoint/2010/main" val="99321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722B4A-DF4C-F49E-0C96-CE2C35E8EEAE}"/>
              </a:ext>
            </a:extLst>
          </p:cNvPr>
          <p:cNvSpPr txBox="1"/>
          <p:nvPr/>
        </p:nvSpPr>
        <p:spPr>
          <a:xfrm>
            <a:off x="412260" y="905347"/>
            <a:ext cx="2396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B88A7-4A21-EE8A-5EA1-F9B1ED01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524" y="0"/>
            <a:ext cx="74702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B9D76-939D-399E-D673-6938CA111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60" y="4022185"/>
            <a:ext cx="3752850" cy="272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74739-901D-E907-9CDE-A7A98348CBEF}"/>
              </a:ext>
            </a:extLst>
          </p:cNvPr>
          <p:cNvSpPr txBox="1"/>
          <p:nvPr/>
        </p:nvSpPr>
        <p:spPr>
          <a:xfrm>
            <a:off x="425885" y="2097151"/>
            <a:ext cx="23694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Annual </a:t>
            </a:r>
            <a:br>
              <a:rPr lang="en-US" dirty="0"/>
            </a:br>
            <a:r>
              <a:rPr lang="en-US" dirty="0"/>
              <a:t>Putah Creek </a:t>
            </a:r>
          </a:p>
          <a:p>
            <a:r>
              <a:rPr lang="en-US" dirty="0"/>
              <a:t>Long-term Monitoring </a:t>
            </a:r>
          </a:p>
          <a:p>
            <a:r>
              <a:rPr lang="en-US" dirty="0"/>
              <a:t>Data Summit</a:t>
            </a:r>
          </a:p>
          <a:p>
            <a:r>
              <a:rPr lang="en-US" dirty="0"/>
              <a:t>Apr 15, 2026</a:t>
            </a:r>
          </a:p>
        </p:txBody>
      </p:sp>
    </p:spTree>
    <p:extLst>
      <p:ext uri="{BB962C8B-B14F-4D97-AF65-F5344CB8AC3E}">
        <p14:creationId xmlns:p14="http://schemas.microsoft.com/office/powerpoint/2010/main" val="399583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AB16BD-50E1-5968-80F0-45807D1F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69" y="-724711"/>
            <a:ext cx="13546319" cy="1015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5E2A5-2FDE-94DE-B802-F953E4577698}"/>
              </a:ext>
            </a:extLst>
          </p:cNvPr>
          <p:cNvSpPr txBox="1"/>
          <p:nvPr/>
        </p:nvSpPr>
        <p:spPr>
          <a:xfrm>
            <a:off x="5999583" y="6074228"/>
            <a:ext cx="3993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Los Rios Check Dam</a:t>
            </a:r>
          </a:p>
        </p:txBody>
      </p:sp>
    </p:spTree>
    <p:extLst>
      <p:ext uri="{BB962C8B-B14F-4D97-AF65-F5344CB8AC3E}">
        <p14:creationId xmlns:p14="http://schemas.microsoft.com/office/powerpoint/2010/main" val="2297016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575E-2F55-AF0B-EB71-8334A3FF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7" y="841320"/>
            <a:ext cx="1155509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SCWA Field Team Built a Wooden Fish Ladder 2023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DE31D-5138-F838-9412-263BA0E6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4AFD2-D436-8877-31EE-3F62FB3B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954" y="931855"/>
            <a:ext cx="8410670" cy="630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6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7527">
            <a:hlinkClick r:id="" action="ppaction://media"/>
            <a:extLst>
              <a:ext uri="{FF2B5EF4-FFF2-40B4-BE49-F238E27FC236}">
                <a16:creationId xmlns:a16="http://schemas.microsoft.com/office/drawing/2014/main" id="{0B282C3C-CA76-80C5-27AF-44507AF075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19248" y="1452429"/>
            <a:ext cx="7027805" cy="39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305E0F-FB28-08AE-B099-CA2DE96D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005" y="0"/>
            <a:ext cx="121430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2C5C1-4D44-A42B-7699-903CEB5F63A5}"/>
              </a:ext>
            </a:extLst>
          </p:cNvPr>
          <p:cNvSpPr txBox="1"/>
          <p:nvPr/>
        </p:nvSpPr>
        <p:spPr>
          <a:xfrm>
            <a:off x="-121739" y="0"/>
            <a:ext cx="837123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Six current restoration projects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IDR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Graffiti Bridge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Nishikawa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Old Davis Rd Wetlands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106a fish passage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400" dirty="0"/>
              <a:t>Los Rios Check Dam fish passage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D116E-C91A-FA59-B4A9-228CE5719F2D}"/>
              </a:ext>
            </a:extLst>
          </p:cNvPr>
          <p:cNvSpPr txBox="1"/>
          <p:nvPr/>
        </p:nvSpPr>
        <p:spPr>
          <a:xfrm>
            <a:off x="7017026" y="371723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56DD5-3A90-CA96-A95E-B4041AF32F49}"/>
              </a:ext>
            </a:extLst>
          </p:cNvPr>
          <p:cNvSpPr txBox="1"/>
          <p:nvPr/>
        </p:nvSpPr>
        <p:spPr>
          <a:xfrm>
            <a:off x="6479526" y="368790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60913-AD72-40CC-16FE-74E3AA35D28E}"/>
              </a:ext>
            </a:extLst>
          </p:cNvPr>
          <p:cNvSpPr txBox="1"/>
          <p:nvPr/>
        </p:nvSpPr>
        <p:spPr>
          <a:xfrm>
            <a:off x="4279179" y="405430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2EBD1-4FA5-F9A9-0A84-0810DAE17C20}"/>
              </a:ext>
            </a:extLst>
          </p:cNvPr>
          <p:cNvSpPr txBox="1"/>
          <p:nvPr/>
        </p:nvSpPr>
        <p:spPr>
          <a:xfrm>
            <a:off x="7788995" y="408656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3F6DF-50FA-1DE4-0831-AD22D51E26DE}"/>
              </a:ext>
            </a:extLst>
          </p:cNvPr>
          <p:cNvSpPr txBox="1"/>
          <p:nvPr/>
        </p:nvSpPr>
        <p:spPr>
          <a:xfrm>
            <a:off x="8249493" y="408656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763E00-D625-6530-9FB5-C8D2D19F1193}"/>
              </a:ext>
            </a:extLst>
          </p:cNvPr>
          <p:cNvSpPr txBox="1"/>
          <p:nvPr/>
        </p:nvSpPr>
        <p:spPr>
          <a:xfrm>
            <a:off x="8839758" y="4086567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58392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8908B7-8304-34D3-323B-78AA419C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831" y="0"/>
            <a:ext cx="905216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5C0A94-E513-07B3-6F47-253D76D95547}"/>
              </a:ext>
            </a:extLst>
          </p:cNvPr>
          <p:cNvSpPr txBox="1"/>
          <p:nvPr/>
        </p:nvSpPr>
        <p:spPr>
          <a:xfrm>
            <a:off x="173003" y="516835"/>
            <a:ext cx="22238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 SCWA and</a:t>
            </a:r>
          </a:p>
          <a:p>
            <a:r>
              <a:rPr lang="en-US" dirty="0"/>
              <a:t>Putah Creek Council</a:t>
            </a:r>
          </a:p>
          <a:p>
            <a:r>
              <a:rPr lang="en-US" dirty="0"/>
              <a:t>Legal archives are </a:t>
            </a:r>
          </a:p>
          <a:p>
            <a:r>
              <a:rPr lang="en-US" dirty="0"/>
              <a:t>in UCD Library</a:t>
            </a:r>
          </a:p>
          <a:p>
            <a:r>
              <a:rPr lang="en-US" dirty="0"/>
              <a:t>Special Collections</a:t>
            </a:r>
          </a:p>
        </p:txBody>
      </p:sp>
    </p:spTree>
    <p:extLst>
      <p:ext uri="{BB962C8B-B14F-4D97-AF65-F5344CB8AC3E}">
        <p14:creationId xmlns:p14="http://schemas.microsoft.com/office/powerpoint/2010/main" val="56199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98C4-A69C-25B3-D5D7-FC77D0FA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FD4A3-A5EF-6F40-B0AD-A02E45EB3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DC689-761A-1EAC-E63E-8B10CA4ED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6" y="0"/>
            <a:ext cx="12061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8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53DC-B859-2D01-3895-9AF4E7FF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End of 2025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2083584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94CBC-AAD6-4560-332D-1D2063E5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7F3B-5B59-CA32-45D9-936A4A60C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35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02FC-0B1F-1665-5D8C-138880C6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Putah Creek Salmon Management Priorities</a:t>
            </a:r>
            <a:br>
              <a:rPr lang="en-US" dirty="0"/>
            </a:br>
            <a:r>
              <a:rPr lang="en-US" sz="2400" i="1" dirty="0"/>
              <a:t>(</a:t>
            </a:r>
            <a:r>
              <a:rPr lang="en-US" sz="2400" dirty="0"/>
              <a:t>from</a:t>
            </a:r>
            <a:r>
              <a:rPr lang="en-US" sz="2400" i="1" dirty="0"/>
              <a:t> Draft HRL Putah Creek Tributary Science Plan)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62261-E7E9-47FC-FFC7-4C8F41ACA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8544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600" dirty="0"/>
              <a:t>Barriers to Fish Passage</a:t>
            </a:r>
          </a:p>
          <a:p>
            <a:pPr marL="514350" indent="-514350">
              <a:buAutoNum type="arabicPeriod"/>
            </a:pPr>
            <a:r>
              <a:rPr lang="en-US" sz="3600" dirty="0"/>
              <a:t>High Juvenile Predation</a:t>
            </a:r>
          </a:p>
          <a:p>
            <a:pPr marL="514350" indent="-514350">
              <a:buAutoNum type="arabicPeriod"/>
            </a:pPr>
            <a:r>
              <a:rPr lang="en-US" sz="3600" dirty="0"/>
              <a:t>Lack of Spawning Gravel</a:t>
            </a:r>
          </a:p>
          <a:p>
            <a:pPr marL="514350" indent="-514350">
              <a:buAutoNum type="arabicPeriod"/>
            </a:pPr>
            <a:r>
              <a:rPr lang="en-US" sz="3600" dirty="0"/>
              <a:t>High Water Temp and Low Dissolved Oxygen</a:t>
            </a:r>
          </a:p>
          <a:p>
            <a:pPr marL="514350" indent="-514350">
              <a:buAutoNum type="arabicPeriod"/>
            </a:pPr>
            <a:r>
              <a:rPr lang="en-US" sz="3600" dirty="0"/>
              <a:t>Pulse Flow Attraction Timing and Magnitude</a:t>
            </a:r>
          </a:p>
          <a:p>
            <a:pPr marL="514350" indent="-514350">
              <a:buAutoNum type="arabicPeriod"/>
            </a:pPr>
            <a:endParaRPr lang="en-US" sz="3600" dirty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358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FCF2-B845-C87F-4D84-678627DE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C288C-3FCA-C2D3-B4DC-A3786A2F238A}"/>
              </a:ext>
            </a:extLst>
          </p:cNvPr>
          <p:cNvSpPr txBox="1"/>
          <p:nvPr/>
        </p:nvSpPr>
        <p:spPr>
          <a:xfrm>
            <a:off x="539536" y="4231931"/>
            <a:ext cx="47230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CONCEPTS</a:t>
            </a:r>
          </a:p>
          <a:p>
            <a:pPr marL="342900" indent="-342900">
              <a:buAutoNum type="arabicPeriod"/>
            </a:pPr>
            <a:r>
              <a:rPr lang="en-US" dirty="0"/>
              <a:t>Charismatic megafauna</a:t>
            </a:r>
          </a:p>
          <a:p>
            <a:pPr marL="342900" indent="-342900">
              <a:buAutoNum type="arabicPeriod"/>
            </a:pPr>
            <a:r>
              <a:rPr lang="en-US" dirty="0"/>
              <a:t>Long-Term Monitoring vs Research</a:t>
            </a:r>
          </a:p>
          <a:p>
            <a:pPr marL="342900" indent="-342900">
              <a:buAutoNum type="arabicPeriod"/>
            </a:pPr>
            <a:r>
              <a:rPr lang="en-US" dirty="0"/>
              <a:t>Ag Drains as habitat – Working landscapes</a:t>
            </a:r>
          </a:p>
          <a:p>
            <a:pPr marL="342900" indent="-342900">
              <a:buAutoNum type="arabicPeriod"/>
            </a:pPr>
            <a:r>
              <a:rPr lang="en-US" dirty="0"/>
              <a:t>Focus Downstream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6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52095-C4D4-2C4A-FA17-9E92139A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32" y="3763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Introductions and </a:t>
            </a:r>
            <a:br>
              <a:rPr lang="en-US" sz="5400" b="1" dirty="0"/>
            </a:br>
            <a:r>
              <a:rPr lang="en-US" sz="5400" b="1" dirty="0"/>
              <a:t>Data Summit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2D5D15-9C35-6C70-03DD-8E79758F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6C5D5-4922-1B38-840C-B30D5FEC53E5}"/>
              </a:ext>
            </a:extLst>
          </p:cNvPr>
          <p:cNvSpPr txBox="1"/>
          <p:nvPr/>
        </p:nvSpPr>
        <p:spPr>
          <a:xfrm>
            <a:off x="267832" y="3025976"/>
            <a:ext cx="12020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/>
              <a:t>Coordinate Diverse Monitoring Programs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/>
              <a:t>Develop Long-term Approaches (Foundational Monitoring)</a:t>
            </a:r>
          </a:p>
        </p:txBody>
      </p:sp>
    </p:spTree>
    <p:extLst>
      <p:ext uri="{BB962C8B-B14F-4D97-AF65-F5344CB8AC3E}">
        <p14:creationId xmlns:p14="http://schemas.microsoft.com/office/powerpoint/2010/main" val="2679383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4FB6-955C-5297-CF2C-C80C45D6C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E5493-0D3D-8E86-D965-6978C87E8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43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FD6DD-FBC4-58C8-ABE7-A3FFA69D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FCC78-10DF-844C-5083-084E8A6E3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A242-F71C-3892-9098-31CDCEBD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37384-658B-1338-D5EC-4D1E82768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15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8BC1-0C71-976B-6C0F-84F600A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3" y="18526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u="sng">
                <a:latin typeface="Abadi" panose="020B0604020104020204" pitchFamily="34" charset="0"/>
              </a:rPr>
              <a:t>Water</a:t>
            </a:r>
            <a:br>
              <a:rPr lang="en-US">
                <a:latin typeface="Abadi" panose="020B0604020104020204" pitchFamily="34" charset="0"/>
              </a:rPr>
            </a:br>
            <a:br>
              <a:rPr lang="en-US">
                <a:latin typeface="Abadi" panose="020B0604020104020204" pitchFamily="34" charset="0"/>
              </a:rPr>
            </a:br>
            <a:r>
              <a:rPr lang="en-US">
                <a:latin typeface="Abadi" panose="020B0604020104020204" pitchFamily="34" charset="0"/>
              </a:rPr>
              <a:t>HRL</a:t>
            </a:r>
            <a:br>
              <a:rPr lang="en-US">
                <a:latin typeface="Abadi" panose="020B0604020104020204" pitchFamily="34" charset="0"/>
              </a:rPr>
            </a:br>
            <a:r>
              <a:rPr lang="en-US">
                <a:latin typeface="Abadi" panose="020B0604020104020204" pitchFamily="34" charset="0"/>
              </a:rPr>
              <a:t>10-30</a:t>
            </a:r>
            <a:br>
              <a:rPr lang="en-US">
                <a:latin typeface="Abadi" panose="020B0604020104020204" pitchFamily="34" charset="0"/>
              </a:rPr>
            </a:br>
            <a:r>
              <a:rPr lang="en-US" err="1">
                <a:latin typeface="Abadi" panose="020B0604020104020204" pitchFamily="34" charset="0"/>
              </a:rPr>
              <a:t>cfs</a:t>
            </a:r>
            <a:br>
              <a:rPr lang="en-US">
                <a:latin typeface="Abadi" panose="020B0604020104020204" pitchFamily="34" charset="0"/>
              </a:rPr>
            </a:br>
            <a:r>
              <a:rPr lang="en-US">
                <a:latin typeface="Abadi" panose="020B0604020104020204" pitchFamily="34" charset="0"/>
              </a:rPr>
              <a:t>for </a:t>
            </a:r>
            <a:br>
              <a:rPr lang="en-US">
                <a:latin typeface="Abadi" panose="020B0604020104020204" pitchFamily="34" charset="0"/>
              </a:rPr>
            </a:br>
            <a:r>
              <a:rPr lang="en-US">
                <a:latin typeface="Abadi" panose="020B0604020104020204" pitchFamily="34" charset="0"/>
              </a:rPr>
              <a:t>Putah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18737-1327-7C75-AE21-DF9F34C4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E28D0-5D54-B1C4-41E7-9F258C99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966" y="0"/>
            <a:ext cx="804622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A12D7-750A-743C-998E-93D1B80EAE23}"/>
              </a:ext>
            </a:extLst>
          </p:cNvPr>
          <p:cNvSpPr txBox="1"/>
          <p:nvPr/>
        </p:nvSpPr>
        <p:spPr>
          <a:xfrm>
            <a:off x="0" y="5364466"/>
            <a:ext cx="391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Unimpaired flows would be 500-800 </a:t>
            </a:r>
            <a:r>
              <a:rPr lang="en-US" dirty="0" err="1"/>
              <a:t>cfs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6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ABC7-FA2D-1890-B12B-4C471222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EB489-26AF-718C-35BC-904C6254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8463D-0BFE-E8EB-F7A7-69FFB30A9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989" y="0"/>
            <a:ext cx="6124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65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D454-398B-C51E-47B6-091BE7FE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CE50A-5910-7E6D-B149-6A4C97A5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13910-4D3D-96F2-5457-821B1DF9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032" y="0"/>
            <a:ext cx="7309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0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E1C8F-D6E9-E4E7-76B8-560110B5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28A39-E22C-B2F9-9F4A-288405FF0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50BE1-C33F-44A1-41B3-AA7431A10E16}"/>
              </a:ext>
            </a:extLst>
          </p:cNvPr>
          <p:cNvSpPr txBox="1"/>
          <p:nvPr/>
        </p:nvSpPr>
        <p:spPr>
          <a:xfrm>
            <a:off x="539536" y="1809345"/>
            <a:ext cx="39312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NEEDS FOR RESEARCH/Projects</a:t>
            </a:r>
          </a:p>
          <a:p>
            <a:pPr marL="342900" indent="-342900">
              <a:buAutoNum type="arabicPeriod"/>
            </a:pPr>
            <a:r>
              <a:rPr lang="en-US" dirty="0"/>
              <a:t>Live car below LRCD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Pulse flow timing and size analysis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Bibliography Update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JPE – </a:t>
            </a:r>
            <a:r>
              <a:rPr lang="en-US" dirty="0" err="1"/>
              <a:t>Juv</a:t>
            </a:r>
            <a:r>
              <a:rPr lang="en-US" dirty="0"/>
              <a:t> Production Estimates</a:t>
            </a:r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73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0D8A4E4-F970-406D-B220-24494EEB6310}"/>
              </a:ext>
            </a:extLst>
          </p:cNvPr>
          <p:cNvGrpSpPr/>
          <p:nvPr/>
        </p:nvGrpSpPr>
        <p:grpSpPr>
          <a:xfrm>
            <a:off x="2694266" y="-77994"/>
            <a:ext cx="7173942" cy="6953521"/>
            <a:chOff x="2698076" y="-69396"/>
            <a:chExt cx="7173942" cy="69535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C1C8CB-2893-4BE7-B31A-DBD596FF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8076" y="-26126"/>
              <a:ext cx="7173942" cy="6910251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DC537B-F3F1-4248-A7DB-F24993ACC1D8}"/>
                </a:ext>
              </a:extLst>
            </p:cNvPr>
            <p:cNvSpPr/>
            <p:nvPr/>
          </p:nvSpPr>
          <p:spPr>
            <a:xfrm>
              <a:off x="6490607" y="2663796"/>
              <a:ext cx="2212522" cy="312086"/>
            </a:xfrm>
            <a:custGeom>
              <a:avLst/>
              <a:gdLst>
                <a:gd name="connsiteX0" fmla="*/ 0 w 2260880"/>
                <a:gd name="connsiteY0" fmla="*/ 312086 h 312086"/>
                <a:gd name="connsiteX1" fmla="*/ 187779 w 2260880"/>
                <a:gd name="connsiteY1" fmla="*/ 263100 h 312086"/>
                <a:gd name="connsiteX2" fmla="*/ 310243 w 2260880"/>
                <a:gd name="connsiteY2" fmla="*/ 148800 h 312086"/>
                <a:gd name="connsiteX3" fmla="*/ 461282 w 2260880"/>
                <a:gd name="connsiteY3" fmla="*/ 38583 h 312086"/>
                <a:gd name="connsiteX4" fmla="*/ 644979 w 2260880"/>
                <a:gd name="connsiteY4" fmla="*/ 83486 h 312086"/>
                <a:gd name="connsiteX5" fmla="*/ 836839 w 2260880"/>
                <a:gd name="connsiteY5" fmla="*/ 1843 h 312086"/>
                <a:gd name="connsiteX6" fmla="*/ 1183822 w 2260880"/>
                <a:gd name="connsiteY6" fmla="*/ 34500 h 312086"/>
                <a:gd name="connsiteX7" fmla="*/ 1277711 w 2260880"/>
                <a:gd name="connsiteY7" fmla="*/ 124308 h 312086"/>
                <a:gd name="connsiteX8" fmla="*/ 1379764 w 2260880"/>
                <a:gd name="connsiteY8" fmla="*/ 193704 h 312086"/>
                <a:gd name="connsiteX9" fmla="*/ 1628775 w 2260880"/>
                <a:gd name="connsiteY9" fmla="*/ 177375 h 312086"/>
                <a:gd name="connsiteX10" fmla="*/ 2200275 w 2260880"/>
                <a:gd name="connsiteY10" fmla="*/ 173293 h 312086"/>
                <a:gd name="connsiteX11" fmla="*/ 2216604 w 2260880"/>
                <a:gd name="connsiteY11" fmla="*/ 169211 h 31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880" h="312086">
                  <a:moveTo>
                    <a:pt x="0" y="312086"/>
                  </a:moveTo>
                  <a:cubicBezTo>
                    <a:pt x="68036" y="301200"/>
                    <a:pt x="136072" y="290314"/>
                    <a:pt x="187779" y="263100"/>
                  </a:cubicBezTo>
                  <a:cubicBezTo>
                    <a:pt x="239486" y="235886"/>
                    <a:pt x="264659" y="186219"/>
                    <a:pt x="310243" y="148800"/>
                  </a:cubicBezTo>
                  <a:cubicBezTo>
                    <a:pt x="355827" y="111380"/>
                    <a:pt x="405493" y="49469"/>
                    <a:pt x="461282" y="38583"/>
                  </a:cubicBezTo>
                  <a:cubicBezTo>
                    <a:pt x="517071" y="27697"/>
                    <a:pt x="582386" y="89609"/>
                    <a:pt x="644979" y="83486"/>
                  </a:cubicBezTo>
                  <a:cubicBezTo>
                    <a:pt x="707572" y="77363"/>
                    <a:pt x="747032" y="10007"/>
                    <a:pt x="836839" y="1843"/>
                  </a:cubicBezTo>
                  <a:cubicBezTo>
                    <a:pt x="926646" y="-6321"/>
                    <a:pt x="1110343" y="14089"/>
                    <a:pt x="1183822" y="34500"/>
                  </a:cubicBezTo>
                  <a:cubicBezTo>
                    <a:pt x="1257301" y="54911"/>
                    <a:pt x="1245054" y="97774"/>
                    <a:pt x="1277711" y="124308"/>
                  </a:cubicBezTo>
                  <a:cubicBezTo>
                    <a:pt x="1310368" y="150842"/>
                    <a:pt x="1321253" y="184860"/>
                    <a:pt x="1379764" y="193704"/>
                  </a:cubicBezTo>
                  <a:cubicBezTo>
                    <a:pt x="1438275" y="202548"/>
                    <a:pt x="1492023" y="180777"/>
                    <a:pt x="1628775" y="177375"/>
                  </a:cubicBezTo>
                  <a:cubicBezTo>
                    <a:pt x="1765527" y="173973"/>
                    <a:pt x="2102304" y="174654"/>
                    <a:pt x="2200275" y="173293"/>
                  </a:cubicBezTo>
                  <a:cubicBezTo>
                    <a:pt x="2298246" y="171932"/>
                    <a:pt x="2257425" y="170571"/>
                    <a:pt x="2216604" y="16921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48D2FB-9770-4945-A4D6-3EE96E31C814}"/>
                </a:ext>
              </a:extLst>
            </p:cNvPr>
            <p:cNvSpPr/>
            <p:nvPr/>
          </p:nvSpPr>
          <p:spPr>
            <a:xfrm>
              <a:off x="7009039" y="-69396"/>
              <a:ext cx="994135" cy="1129229"/>
            </a:xfrm>
            <a:custGeom>
              <a:avLst/>
              <a:gdLst>
                <a:gd name="connsiteX0" fmla="*/ 0 w 994135"/>
                <a:gd name="connsiteY0" fmla="*/ 0 h 1129229"/>
                <a:gd name="connsiteX1" fmla="*/ 65315 w 994135"/>
                <a:gd name="connsiteY1" fmla="*/ 106135 h 1129229"/>
                <a:gd name="connsiteX2" fmla="*/ 89807 w 994135"/>
                <a:gd name="connsiteY2" fmla="*/ 175532 h 1129229"/>
                <a:gd name="connsiteX3" fmla="*/ 57150 w 994135"/>
                <a:gd name="connsiteY3" fmla="*/ 244928 h 1129229"/>
                <a:gd name="connsiteX4" fmla="*/ 53068 w 994135"/>
                <a:gd name="connsiteY4" fmla="*/ 314325 h 1129229"/>
                <a:gd name="connsiteX5" fmla="*/ 48986 w 994135"/>
                <a:gd name="connsiteY5" fmla="*/ 616403 h 1129229"/>
                <a:gd name="connsiteX6" fmla="*/ 175532 w 994135"/>
                <a:gd name="connsiteY6" fmla="*/ 779689 h 1129229"/>
                <a:gd name="connsiteX7" fmla="*/ 322490 w 994135"/>
                <a:gd name="connsiteY7" fmla="*/ 808264 h 1129229"/>
                <a:gd name="connsiteX8" fmla="*/ 783772 w 994135"/>
                <a:gd name="connsiteY8" fmla="*/ 991960 h 1129229"/>
                <a:gd name="connsiteX9" fmla="*/ 971550 w 994135"/>
                <a:gd name="connsiteY9" fmla="*/ 1114425 h 1129229"/>
                <a:gd name="connsiteX10" fmla="*/ 983797 w 994135"/>
                <a:gd name="connsiteY10" fmla="*/ 1122589 h 112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4135" h="1129229">
                  <a:moveTo>
                    <a:pt x="0" y="0"/>
                  </a:moveTo>
                  <a:cubicBezTo>
                    <a:pt x="25173" y="38440"/>
                    <a:pt x="50347" y="76880"/>
                    <a:pt x="65315" y="106135"/>
                  </a:cubicBezTo>
                  <a:cubicBezTo>
                    <a:pt x="80283" y="135390"/>
                    <a:pt x="91168" y="152400"/>
                    <a:pt x="89807" y="175532"/>
                  </a:cubicBezTo>
                  <a:cubicBezTo>
                    <a:pt x="88446" y="198664"/>
                    <a:pt x="63273" y="221796"/>
                    <a:pt x="57150" y="244928"/>
                  </a:cubicBezTo>
                  <a:cubicBezTo>
                    <a:pt x="51027" y="268060"/>
                    <a:pt x="54429" y="252413"/>
                    <a:pt x="53068" y="314325"/>
                  </a:cubicBezTo>
                  <a:cubicBezTo>
                    <a:pt x="51707" y="376237"/>
                    <a:pt x="28575" y="538842"/>
                    <a:pt x="48986" y="616403"/>
                  </a:cubicBezTo>
                  <a:cubicBezTo>
                    <a:pt x="69397" y="693964"/>
                    <a:pt x="129948" y="747712"/>
                    <a:pt x="175532" y="779689"/>
                  </a:cubicBezTo>
                  <a:cubicBezTo>
                    <a:pt x="221116" y="811666"/>
                    <a:pt x="221117" y="772885"/>
                    <a:pt x="322490" y="808264"/>
                  </a:cubicBezTo>
                  <a:cubicBezTo>
                    <a:pt x="423863" y="843643"/>
                    <a:pt x="675595" y="940933"/>
                    <a:pt x="783772" y="991960"/>
                  </a:cubicBezTo>
                  <a:cubicBezTo>
                    <a:pt x="891949" y="1042987"/>
                    <a:pt x="938213" y="1092654"/>
                    <a:pt x="971550" y="1114425"/>
                  </a:cubicBezTo>
                  <a:cubicBezTo>
                    <a:pt x="1004888" y="1136197"/>
                    <a:pt x="994342" y="1129393"/>
                    <a:pt x="983797" y="11225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40E1B2-B7BF-4D5E-A760-725A9F9B5FC6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74" y="1059833"/>
              <a:ext cx="279494" cy="438313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BC9887C-7CF7-4D5C-A18D-F770E41B7A08}"/>
                </a:ext>
              </a:extLst>
            </p:cNvPr>
            <p:cNvSpPr/>
            <p:nvPr/>
          </p:nvSpPr>
          <p:spPr>
            <a:xfrm>
              <a:off x="8282668" y="1498146"/>
              <a:ext cx="444784" cy="2547258"/>
            </a:xfrm>
            <a:custGeom>
              <a:avLst/>
              <a:gdLst>
                <a:gd name="connsiteX0" fmla="*/ 0 w 444784"/>
                <a:gd name="connsiteY0" fmla="*/ 0 h 2547258"/>
                <a:gd name="connsiteX1" fmla="*/ 142875 w 444784"/>
                <a:gd name="connsiteY1" fmla="*/ 138793 h 2547258"/>
                <a:gd name="connsiteX2" fmla="*/ 146957 w 444784"/>
                <a:gd name="connsiteY2" fmla="*/ 314325 h 2547258"/>
                <a:gd name="connsiteX3" fmla="*/ 200025 w 444784"/>
                <a:gd name="connsiteY3" fmla="*/ 485775 h 2547258"/>
                <a:gd name="connsiteX4" fmla="*/ 428625 w 444784"/>
                <a:gd name="connsiteY4" fmla="*/ 832758 h 2547258"/>
                <a:gd name="connsiteX5" fmla="*/ 416378 w 444784"/>
                <a:gd name="connsiteY5" fmla="*/ 959304 h 2547258"/>
                <a:gd name="connsiteX6" fmla="*/ 436789 w 444784"/>
                <a:gd name="connsiteY6" fmla="*/ 1102179 h 2547258"/>
                <a:gd name="connsiteX7" fmla="*/ 408214 w 444784"/>
                <a:gd name="connsiteY7" fmla="*/ 1338943 h 2547258"/>
                <a:gd name="connsiteX8" fmla="*/ 424543 w 444784"/>
                <a:gd name="connsiteY8" fmla="*/ 1645104 h 2547258"/>
                <a:gd name="connsiteX9" fmla="*/ 81643 w 444784"/>
                <a:gd name="connsiteY9" fmla="*/ 2547258 h 2547258"/>
                <a:gd name="connsiteX10" fmla="*/ 81643 w 444784"/>
                <a:gd name="connsiteY10" fmla="*/ 2547258 h 254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784" h="2547258">
                  <a:moveTo>
                    <a:pt x="0" y="0"/>
                  </a:moveTo>
                  <a:cubicBezTo>
                    <a:pt x="59191" y="43203"/>
                    <a:pt x="118382" y="86406"/>
                    <a:pt x="142875" y="138793"/>
                  </a:cubicBezTo>
                  <a:cubicBezTo>
                    <a:pt x="167368" y="191180"/>
                    <a:pt x="137432" y="256495"/>
                    <a:pt x="146957" y="314325"/>
                  </a:cubicBezTo>
                  <a:cubicBezTo>
                    <a:pt x="156482" y="372155"/>
                    <a:pt x="153080" y="399370"/>
                    <a:pt x="200025" y="485775"/>
                  </a:cubicBezTo>
                  <a:cubicBezTo>
                    <a:pt x="246970" y="572181"/>
                    <a:pt x="392566" y="753837"/>
                    <a:pt x="428625" y="832758"/>
                  </a:cubicBezTo>
                  <a:cubicBezTo>
                    <a:pt x="464684" y="911679"/>
                    <a:pt x="415017" y="914401"/>
                    <a:pt x="416378" y="959304"/>
                  </a:cubicBezTo>
                  <a:cubicBezTo>
                    <a:pt x="417739" y="1004207"/>
                    <a:pt x="438150" y="1038906"/>
                    <a:pt x="436789" y="1102179"/>
                  </a:cubicBezTo>
                  <a:cubicBezTo>
                    <a:pt x="435428" y="1165452"/>
                    <a:pt x="410255" y="1248456"/>
                    <a:pt x="408214" y="1338943"/>
                  </a:cubicBezTo>
                  <a:cubicBezTo>
                    <a:pt x="406173" y="1429430"/>
                    <a:pt x="478971" y="1443718"/>
                    <a:pt x="424543" y="1645104"/>
                  </a:cubicBezTo>
                  <a:cubicBezTo>
                    <a:pt x="370115" y="1846490"/>
                    <a:pt x="81643" y="2547258"/>
                    <a:pt x="81643" y="2547258"/>
                  </a:cubicBezTo>
                  <a:lnTo>
                    <a:pt x="81643" y="254725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A9422-AD03-46FA-BC99-D416395A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37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7DB4B-3D58-47F9-A541-8A58A74F5E87}"/>
              </a:ext>
            </a:extLst>
          </p:cNvPr>
          <p:cNvSpPr txBox="1"/>
          <p:nvPr/>
        </p:nvSpPr>
        <p:spPr>
          <a:xfrm>
            <a:off x="6330276" y="2634916"/>
            <a:ext cx="5930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Winters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777A3-580D-4F02-9096-716DF072915C}"/>
              </a:ext>
            </a:extLst>
          </p:cNvPr>
          <p:cNvSpPr txBox="1"/>
          <p:nvPr/>
        </p:nvSpPr>
        <p:spPr>
          <a:xfrm>
            <a:off x="4396741" y="5625289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</a:rPr>
              <a:t>SF Bay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B7924-C0F3-4F7B-A437-C966685111DE}"/>
              </a:ext>
            </a:extLst>
          </p:cNvPr>
          <p:cNvSpPr txBox="1"/>
          <p:nvPr/>
        </p:nvSpPr>
        <p:spPr>
          <a:xfrm>
            <a:off x="7562422" y="5015044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Rio Vista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3BF6C9-727D-46CE-9517-1E8D90D5FA7A}"/>
              </a:ext>
            </a:extLst>
          </p:cNvPr>
          <p:cNvSpPr txBox="1"/>
          <p:nvPr/>
        </p:nvSpPr>
        <p:spPr>
          <a:xfrm>
            <a:off x="7562423" y="243536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Davis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797A0D-148E-4BD7-A011-7AAA047D2521}"/>
              </a:ext>
            </a:extLst>
          </p:cNvPr>
          <p:cNvSpPr txBox="1"/>
          <p:nvPr/>
        </p:nvSpPr>
        <p:spPr>
          <a:xfrm>
            <a:off x="6137434" y="432275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Fairfield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B30BF52-080D-4DD5-9DE7-9F320C9DCA69}"/>
              </a:ext>
            </a:extLst>
          </p:cNvPr>
          <p:cNvSpPr/>
          <p:nvPr/>
        </p:nvSpPr>
        <p:spPr>
          <a:xfrm>
            <a:off x="8258035" y="4012746"/>
            <a:ext cx="135862" cy="990376"/>
          </a:xfrm>
          <a:custGeom>
            <a:avLst/>
            <a:gdLst>
              <a:gd name="connsiteX0" fmla="*/ 114440 w 135862"/>
              <a:gd name="connsiteY0" fmla="*/ 0 h 990376"/>
              <a:gd name="connsiteX1" fmla="*/ 140 w 135862"/>
              <a:gd name="connsiteY1" fmla="*/ 649061 h 990376"/>
              <a:gd name="connsiteX2" fmla="*/ 134851 w 135862"/>
              <a:gd name="connsiteY2" fmla="*/ 824593 h 990376"/>
              <a:gd name="connsiteX3" fmla="*/ 61372 w 135862"/>
              <a:gd name="connsiteY3" fmla="*/ 971550 h 990376"/>
              <a:gd name="connsiteX4" fmla="*/ 53208 w 135862"/>
              <a:gd name="connsiteY4" fmla="*/ 983797 h 9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862" h="990376">
                <a:moveTo>
                  <a:pt x="114440" y="0"/>
                </a:moveTo>
                <a:cubicBezTo>
                  <a:pt x="55589" y="255814"/>
                  <a:pt x="-3262" y="511629"/>
                  <a:pt x="140" y="649061"/>
                </a:cubicBezTo>
                <a:cubicBezTo>
                  <a:pt x="3542" y="786493"/>
                  <a:pt x="124646" y="770845"/>
                  <a:pt x="134851" y="824593"/>
                </a:cubicBezTo>
                <a:cubicBezTo>
                  <a:pt x="145056" y="878341"/>
                  <a:pt x="74979" y="945016"/>
                  <a:pt x="61372" y="971550"/>
                </a:cubicBezTo>
                <a:cubicBezTo>
                  <a:pt x="47765" y="998084"/>
                  <a:pt x="50486" y="990940"/>
                  <a:pt x="53208" y="98379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astle scene with solid fill">
            <a:extLst>
              <a:ext uri="{FF2B5EF4-FFF2-40B4-BE49-F238E27FC236}">
                <a16:creationId xmlns:a16="http://schemas.microsoft.com/office/drawing/2014/main" id="{D41603CB-10B3-4BEB-8075-91A184CB6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8246" y="2675248"/>
            <a:ext cx="190500" cy="190500"/>
          </a:xfrm>
          <a:prstGeom prst="rect">
            <a:avLst/>
          </a:prstGeom>
        </p:spPr>
      </p:pic>
      <p:sp>
        <p:nvSpPr>
          <p:cNvPr id="62" name="Speech Bubble: Rectangle 61">
            <a:extLst>
              <a:ext uri="{FF2B5EF4-FFF2-40B4-BE49-F238E27FC236}">
                <a16:creationId xmlns:a16="http://schemas.microsoft.com/office/drawing/2014/main" id="{4720D1C5-E616-431B-999E-FFB754D5041B}"/>
              </a:ext>
            </a:extLst>
          </p:cNvPr>
          <p:cNvSpPr/>
          <p:nvPr/>
        </p:nvSpPr>
        <p:spPr>
          <a:xfrm>
            <a:off x="8833429" y="3319903"/>
            <a:ext cx="751217" cy="175716"/>
          </a:xfrm>
          <a:prstGeom prst="wedgeRectCallout">
            <a:avLst>
              <a:gd name="adj1" fmla="val -58952"/>
              <a:gd name="adj2" fmla="val -15945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Lisbon Weir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C0850B3-71FA-43F2-B2A4-1ECD95FFAC29}"/>
              </a:ext>
            </a:extLst>
          </p:cNvPr>
          <p:cNvSpPr txBox="1"/>
          <p:nvPr/>
        </p:nvSpPr>
        <p:spPr>
          <a:xfrm>
            <a:off x="7104076" y="2634008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Putah Creek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BA68B1-55DC-4F47-8E60-770BBDD4FB37}"/>
              </a:ext>
            </a:extLst>
          </p:cNvPr>
          <p:cNvSpPr txBox="1"/>
          <p:nvPr/>
        </p:nvSpPr>
        <p:spPr>
          <a:xfrm rot="17254740">
            <a:off x="8325065" y="3485793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Toe Drain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F9CE6D4-A5A7-44E8-9993-53C9A9549469}"/>
              </a:ext>
            </a:extLst>
          </p:cNvPr>
          <p:cNvSpPr txBox="1"/>
          <p:nvPr/>
        </p:nvSpPr>
        <p:spPr>
          <a:xfrm rot="1496496">
            <a:off x="7036925" y="576372"/>
            <a:ext cx="9717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Colusa Basin Drain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891B12A-7974-4276-9AD2-DE4260C35D3D}"/>
              </a:ext>
            </a:extLst>
          </p:cNvPr>
          <p:cNvCxnSpPr>
            <a:cxnSpLocks/>
          </p:cNvCxnSpPr>
          <p:nvPr/>
        </p:nvCxnSpPr>
        <p:spPr>
          <a:xfrm>
            <a:off x="8042366" y="986659"/>
            <a:ext cx="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1EE4BD-6B09-42E9-94BE-B3C9A9626FC0}"/>
              </a:ext>
            </a:extLst>
          </p:cNvPr>
          <p:cNvCxnSpPr>
            <a:cxnSpLocks/>
            <a:stCxn id="11" idx="9"/>
          </p:cNvCxnSpPr>
          <p:nvPr/>
        </p:nvCxnSpPr>
        <p:spPr>
          <a:xfrm flipV="1">
            <a:off x="7976779" y="1025267"/>
            <a:ext cx="55654" cy="1116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B28F7A-D4B6-4FB6-FFD6-C2EB3D64D864}"/>
              </a:ext>
            </a:extLst>
          </p:cNvPr>
          <p:cNvSpPr txBox="1"/>
          <p:nvPr/>
        </p:nvSpPr>
        <p:spPr>
          <a:xfrm rot="3235352">
            <a:off x="7783813" y="1216906"/>
            <a:ext cx="583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Ridge Cut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A94EA-C5BB-8ACE-03CE-BB637FF9CA80}"/>
              </a:ext>
            </a:extLst>
          </p:cNvPr>
          <p:cNvSpPr txBox="1"/>
          <p:nvPr/>
        </p:nvSpPr>
        <p:spPr>
          <a:xfrm rot="3421744">
            <a:off x="8208290" y="2017402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Toe Drain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3510FEC-0243-9E8B-F74C-09258CC5FB1B}"/>
              </a:ext>
            </a:extLst>
          </p:cNvPr>
          <p:cNvSpPr/>
          <p:nvPr/>
        </p:nvSpPr>
        <p:spPr>
          <a:xfrm>
            <a:off x="8867875" y="875519"/>
            <a:ext cx="716771" cy="175716"/>
          </a:xfrm>
          <a:prstGeom prst="wedgeRectCallout">
            <a:avLst>
              <a:gd name="adj1" fmla="val -143307"/>
              <a:gd name="adj2" fmla="val 20099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Ridge Cut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49A0724-03B3-2AEC-2A27-F5E922E63125}"/>
              </a:ext>
            </a:extLst>
          </p:cNvPr>
          <p:cNvSpPr/>
          <p:nvPr/>
        </p:nvSpPr>
        <p:spPr>
          <a:xfrm>
            <a:off x="7466202" y="1228987"/>
            <a:ext cx="1291904" cy="3435292"/>
          </a:xfrm>
          <a:custGeom>
            <a:avLst/>
            <a:gdLst>
              <a:gd name="connsiteX0" fmla="*/ 889233 w 1291904"/>
              <a:gd name="connsiteY0" fmla="*/ 12584 h 3435292"/>
              <a:gd name="connsiteX1" fmla="*/ 1182848 w 1291904"/>
              <a:gd name="connsiteY1" fmla="*/ 0 h 3435292"/>
              <a:gd name="connsiteX2" fmla="*/ 1086374 w 1291904"/>
              <a:gd name="connsiteY2" fmla="*/ 331365 h 3435292"/>
              <a:gd name="connsiteX3" fmla="*/ 947956 w 1291904"/>
              <a:gd name="connsiteY3" fmla="*/ 557868 h 3435292"/>
              <a:gd name="connsiteX4" fmla="*/ 1220598 w 1291904"/>
              <a:gd name="connsiteY4" fmla="*/ 977318 h 3435292"/>
              <a:gd name="connsiteX5" fmla="*/ 1291904 w 1291904"/>
              <a:gd name="connsiteY5" fmla="*/ 1174459 h 3435292"/>
              <a:gd name="connsiteX6" fmla="*/ 1283515 w 1291904"/>
              <a:gd name="connsiteY6" fmla="*/ 1879134 h 3435292"/>
              <a:gd name="connsiteX7" fmla="*/ 952150 w 1291904"/>
              <a:gd name="connsiteY7" fmla="*/ 2793534 h 3435292"/>
              <a:gd name="connsiteX8" fmla="*/ 847288 w 1291904"/>
              <a:gd name="connsiteY8" fmla="*/ 3435292 h 3435292"/>
              <a:gd name="connsiteX9" fmla="*/ 0 w 1291904"/>
              <a:gd name="connsiteY9" fmla="*/ 3384958 h 3435292"/>
              <a:gd name="connsiteX10" fmla="*/ 322976 w 1291904"/>
              <a:gd name="connsiteY10" fmla="*/ 2474752 h 3435292"/>
              <a:gd name="connsiteX11" fmla="*/ 645952 w 1291904"/>
              <a:gd name="connsiteY11" fmla="*/ 2017552 h 3435292"/>
              <a:gd name="connsiteX12" fmla="*/ 830510 w 1291904"/>
              <a:gd name="connsiteY12" fmla="*/ 1812022 h 3435292"/>
              <a:gd name="connsiteX13" fmla="*/ 926983 w 1291904"/>
              <a:gd name="connsiteY13" fmla="*/ 1677798 h 3435292"/>
              <a:gd name="connsiteX14" fmla="*/ 918594 w 1291904"/>
              <a:gd name="connsiteY14" fmla="*/ 1178653 h 3435292"/>
              <a:gd name="connsiteX15" fmla="*/ 687897 w 1291904"/>
              <a:gd name="connsiteY15" fmla="*/ 964734 h 3435292"/>
              <a:gd name="connsiteX16" fmla="*/ 851482 w 1291904"/>
              <a:gd name="connsiteY16" fmla="*/ 683703 h 3435292"/>
              <a:gd name="connsiteX17" fmla="*/ 805343 w 1291904"/>
              <a:gd name="connsiteY17" fmla="*/ 557868 h 3435292"/>
              <a:gd name="connsiteX18" fmla="*/ 767592 w 1291904"/>
              <a:gd name="connsiteY18" fmla="*/ 499145 h 3435292"/>
              <a:gd name="connsiteX19" fmla="*/ 889233 w 1291904"/>
              <a:gd name="connsiteY19" fmla="*/ 12584 h 343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91904" h="3435292">
                <a:moveTo>
                  <a:pt x="889233" y="12584"/>
                </a:moveTo>
                <a:lnTo>
                  <a:pt x="1182848" y="0"/>
                </a:lnTo>
                <a:lnTo>
                  <a:pt x="1086374" y="331365"/>
                </a:lnTo>
                <a:lnTo>
                  <a:pt x="947956" y="557868"/>
                </a:lnTo>
                <a:lnTo>
                  <a:pt x="1220598" y="977318"/>
                </a:lnTo>
                <a:lnTo>
                  <a:pt x="1291904" y="1174459"/>
                </a:lnTo>
                <a:cubicBezTo>
                  <a:pt x="1289108" y="1409351"/>
                  <a:pt x="1286311" y="1644242"/>
                  <a:pt x="1283515" y="1879134"/>
                </a:cubicBezTo>
                <a:lnTo>
                  <a:pt x="952150" y="2793534"/>
                </a:lnTo>
                <a:lnTo>
                  <a:pt x="847288" y="3435292"/>
                </a:lnTo>
                <a:lnTo>
                  <a:pt x="0" y="3384958"/>
                </a:lnTo>
                <a:lnTo>
                  <a:pt x="322976" y="2474752"/>
                </a:lnTo>
                <a:lnTo>
                  <a:pt x="645952" y="2017552"/>
                </a:lnTo>
                <a:lnTo>
                  <a:pt x="830510" y="1812022"/>
                </a:lnTo>
                <a:lnTo>
                  <a:pt x="926983" y="1677798"/>
                </a:lnTo>
                <a:lnTo>
                  <a:pt x="918594" y="1178653"/>
                </a:lnTo>
                <a:lnTo>
                  <a:pt x="687897" y="964734"/>
                </a:lnTo>
                <a:lnTo>
                  <a:pt x="851482" y="683703"/>
                </a:lnTo>
                <a:lnTo>
                  <a:pt x="805343" y="557868"/>
                </a:lnTo>
                <a:cubicBezTo>
                  <a:pt x="763851" y="511766"/>
                  <a:pt x="767592" y="534734"/>
                  <a:pt x="767592" y="499145"/>
                </a:cubicBezTo>
                <a:lnTo>
                  <a:pt x="889233" y="12584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23B01B1F-7696-F400-5A68-59E6C72C9EC6}"/>
              </a:ext>
            </a:extLst>
          </p:cNvPr>
          <p:cNvSpPr/>
          <p:nvPr/>
        </p:nvSpPr>
        <p:spPr>
          <a:xfrm>
            <a:off x="6127661" y="3258287"/>
            <a:ext cx="973466" cy="171181"/>
          </a:xfrm>
          <a:prstGeom prst="wedgeRectCallout">
            <a:avLst>
              <a:gd name="adj1" fmla="val 129350"/>
              <a:gd name="adj2" fmla="val 12887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Yolo Bypass</a:t>
            </a:r>
          </a:p>
        </p:txBody>
      </p:sp>
    </p:spTree>
    <p:extLst>
      <p:ext uri="{BB962C8B-B14F-4D97-AF65-F5344CB8AC3E}">
        <p14:creationId xmlns:p14="http://schemas.microsoft.com/office/powerpoint/2010/main" val="991767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75BFD91-3E13-4F78-83B3-BF339E33DA4F}"/>
              </a:ext>
            </a:extLst>
          </p:cNvPr>
          <p:cNvGrpSpPr/>
          <p:nvPr/>
        </p:nvGrpSpPr>
        <p:grpSpPr>
          <a:xfrm>
            <a:off x="2694266" y="-77994"/>
            <a:ext cx="7173942" cy="6953521"/>
            <a:chOff x="2702158" y="-95521"/>
            <a:chExt cx="7173942" cy="695352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0D8A4E4-F970-406D-B220-24494EEB6310}"/>
                </a:ext>
              </a:extLst>
            </p:cNvPr>
            <p:cNvGrpSpPr/>
            <p:nvPr/>
          </p:nvGrpSpPr>
          <p:grpSpPr>
            <a:xfrm>
              <a:off x="2702158" y="-95521"/>
              <a:ext cx="7173942" cy="6953521"/>
              <a:chOff x="2698076" y="-69396"/>
              <a:chExt cx="7173942" cy="695352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CC1C8CB-2893-4BE7-B31A-DBD596FF3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98076" y="-26126"/>
                <a:ext cx="7173942" cy="6910251"/>
              </a:xfrm>
              <a:prstGeom prst="rect">
                <a:avLst/>
              </a:prstGeom>
              <a:ln w="9525">
                <a:solidFill>
                  <a:srgbClr val="FF0000"/>
                </a:solidFill>
              </a:ln>
            </p:spPr>
          </p:pic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ADC537B-F3F1-4248-A7DB-F24993ACC1D8}"/>
                  </a:ext>
                </a:extLst>
              </p:cNvPr>
              <p:cNvSpPr/>
              <p:nvPr/>
            </p:nvSpPr>
            <p:spPr>
              <a:xfrm>
                <a:off x="6490607" y="2663796"/>
                <a:ext cx="2212522" cy="312086"/>
              </a:xfrm>
              <a:custGeom>
                <a:avLst/>
                <a:gdLst>
                  <a:gd name="connsiteX0" fmla="*/ 0 w 2260880"/>
                  <a:gd name="connsiteY0" fmla="*/ 312086 h 312086"/>
                  <a:gd name="connsiteX1" fmla="*/ 187779 w 2260880"/>
                  <a:gd name="connsiteY1" fmla="*/ 263100 h 312086"/>
                  <a:gd name="connsiteX2" fmla="*/ 310243 w 2260880"/>
                  <a:gd name="connsiteY2" fmla="*/ 148800 h 312086"/>
                  <a:gd name="connsiteX3" fmla="*/ 461282 w 2260880"/>
                  <a:gd name="connsiteY3" fmla="*/ 38583 h 312086"/>
                  <a:gd name="connsiteX4" fmla="*/ 644979 w 2260880"/>
                  <a:gd name="connsiteY4" fmla="*/ 83486 h 312086"/>
                  <a:gd name="connsiteX5" fmla="*/ 836839 w 2260880"/>
                  <a:gd name="connsiteY5" fmla="*/ 1843 h 312086"/>
                  <a:gd name="connsiteX6" fmla="*/ 1183822 w 2260880"/>
                  <a:gd name="connsiteY6" fmla="*/ 34500 h 312086"/>
                  <a:gd name="connsiteX7" fmla="*/ 1277711 w 2260880"/>
                  <a:gd name="connsiteY7" fmla="*/ 124308 h 312086"/>
                  <a:gd name="connsiteX8" fmla="*/ 1379764 w 2260880"/>
                  <a:gd name="connsiteY8" fmla="*/ 193704 h 312086"/>
                  <a:gd name="connsiteX9" fmla="*/ 1628775 w 2260880"/>
                  <a:gd name="connsiteY9" fmla="*/ 177375 h 312086"/>
                  <a:gd name="connsiteX10" fmla="*/ 2200275 w 2260880"/>
                  <a:gd name="connsiteY10" fmla="*/ 173293 h 312086"/>
                  <a:gd name="connsiteX11" fmla="*/ 2216604 w 2260880"/>
                  <a:gd name="connsiteY11" fmla="*/ 169211 h 31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60880" h="312086">
                    <a:moveTo>
                      <a:pt x="0" y="312086"/>
                    </a:moveTo>
                    <a:cubicBezTo>
                      <a:pt x="68036" y="301200"/>
                      <a:pt x="136072" y="290314"/>
                      <a:pt x="187779" y="263100"/>
                    </a:cubicBezTo>
                    <a:cubicBezTo>
                      <a:pt x="239486" y="235886"/>
                      <a:pt x="264659" y="186219"/>
                      <a:pt x="310243" y="148800"/>
                    </a:cubicBezTo>
                    <a:cubicBezTo>
                      <a:pt x="355827" y="111380"/>
                      <a:pt x="405493" y="49469"/>
                      <a:pt x="461282" y="38583"/>
                    </a:cubicBezTo>
                    <a:cubicBezTo>
                      <a:pt x="517071" y="27697"/>
                      <a:pt x="582386" y="89609"/>
                      <a:pt x="644979" y="83486"/>
                    </a:cubicBezTo>
                    <a:cubicBezTo>
                      <a:pt x="707572" y="77363"/>
                      <a:pt x="747032" y="10007"/>
                      <a:pt x="836839" y="1843"/>
                    </a:cubicBezTo>
                    <a:cubicBezTo>
                      <a:pt x="926646" y="-6321"/>
                      <a:pt x="1110343" y="14089"/>
                      <a:pt x="1183822" y="34500"/>
                    </a:cubicBezTo>
                    <a:cubicBezTo>
                      <a:pt x="1257301" y="54911"/>
                      <a:pt x="1245054" y="97774"/>
                      <a:pt x="1277711" y="124308"/>
                    </a:cubicBezTo>
                    <a:cubicBezTo>
                      <a:pt x="1310368" y="150842"/>
                      <a:pt x="1321253" y="184860"/>
                      <a:pt x="1379764" y="193704"/>
                    </a:cubicBezTo>
                    <a:cubicBezTo>
                      <a:pt x="1438275" y="202548"/>
                      <a:pt x="1492023" y="180777"/>
                      <a:pt x="1628775" y="177375"/>
                    </a:cubicBezTo>
                    <a:cubicBezTo>
                      <a:pt x="1765527" y="173973"/>
                      <a:pt x="2102304" y="174654"/>
                      <a:pt x="2200275" y="173293"/>
                    </a:cubicBezTo>
                    <a:cubicBezTo>
                      <a:pt x="2298246" y="171932"/>
                      <a:pt x="2257425" y="170571"/>
                      <a:pt x="2216604" y="16921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A48D2FB-9770-4945-A4D6-3EE96E31C814}"/>
                  </a:ext>
                </a:extLst>
              </p:cNvPr>
              <p:cNvSpPr/>
              <p:nvPr/>
            </p:nvSpPr>
            <p:spPr>
              <a:xfrm>
                <a:off x="7009039" y="-69396"/>
                <a:ext cx="994135" cy="1129229"/>
              </a:xfrm>
              <a:custGeom>
                <a:avLst/>
                <a:gdLst>
                  <a:gd name="connsiteX0" fmla="*/ 0 w 994135"/>
                  <a:gd name="connsiteY0" fmla="*/ 0 h 1129229"/>
                  <a:gd name="connsiteX1" fmla="*/ 65315 w 994135"/>
                  <a:gd name="connsiteY1" fmla="*/ 106135 h 1129229"/>
                  <a:gd name="connsiteX2" fmla="*/ 89807 w 994135"/>
                  <a:gd name="connsiteY2" fmla="*/ 175532 h 1129229"/>
                  <a:gd name="connsiteX3" fmla="*/ 57150 w 994135"/>
                  <a:gd name="connsiteY3" fmla="*/ 244928 h 1129229"/>
                  <a:gd name="connsiteX4" fmla="*/ 53068 w 994135"/>
                  <a:gd name="connsiteY4" fmla="*/ 314325 h 1129229"/>
                  <a:gd name="connsiteX5" fmla="*/ 48986 w 994135"/>
                  <a:gd name="connsiteY5" fmla="*/ 616403 h 1129229"/>
                  <a:gd name="connsiteX6" fmla="*/ 175532 w 994135"/>
                  <a:gd name="connsiteY6" fmla="*/ 779689 h 1129229"/>
                  <a:gd name="connsiteX7" fmla="*/ 322490 w 994135"/>
                  <a:gd name="connsiteY7" fmla="*/ 808264 h 1129229"/>
                  <a:gd name="connsiteX8" fmla="*/ 783772 w 994135"/>
                  <a:gd name="connsiteY8" fmla="*/ 991960 h 1129229"/>
                  <a:gd name="connsiteX9" fmla="*/ 971550 w 994135"/>
                  <a:gd name="connsiteY9" fmla="*/ 1114425 h 1129229"/>
                  <a:gd name="connsiteX10" fmla="*/ 983797 w 994135"/>
                  <a:gd name="connsiteY10" fmla="*/ 1122589 h 112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4135" h="1129229">
                    <a:moveTo>
                      <a:pt x="0" y="0"/>
                    </a:moveTo>
                    <a:cubicBezTo>
                      <a:pt x="25173" y="38440"/>
                      <a:pt x="50347" y="76880"/>
                      <a:pt x="65315" y="106135"/>
                    </a:cubicBezTo>
                    <a:cubicBezTo>
                      <a:pt x="80283" y="135390"/>
                      <a:pt x="91168" y="152400"/>
                      <a:pt x="89807" y="175532"/>
                    </a:cubicBezTo>
                    <a:cubicBezTo>
                      <a:pt x="88446" y="198664"/>
                      <a:pt x="63273" y="221796"/>
                      <a:pt x="57150" y="244928"/>
                    </a:cubicBezTo>
                    <a:cubicBezTo>
                      <a:pt x="51027" y="268060"/>
                      <a:pt x="54429" y="252413"/>
                      <a:pt x="53068" y="314325"/>
                    </a:cubicBezTo>
                    <a:cubicBezTo>
                      <a:pt x="51707" y="376237"/>
                      <a:pt x="28575" y="538842"/>
                      <a:pt x="48986" y="616403"/>
                    </a:cubicBezTo>
                    <a:cubicBezTo>
                      <a:pt x="69397" y="693964"/>
                      <a:pt x="129948" y="747712"/>
                      <a:pt x="175532" y="779689"/>
                    </a:cubicBezTo>
                    <a:cubicBezTo>
                      <a:pt x="221116" y="811666"/>
                      <a:pt x="221117" y="772885"/>
                      <a:pt x="322490" y="808264"/>
                    </a:cubicBezTo>
                    <a:cubicBezTo>
                      <a:pt x="423863" y="843643"/>
                      <a:pt x="675595" y="940933"/>
                      <a:pt x="783772" y="991960"/>
                    </a:cubicBezTo>
                    <a:cubicBezTo>
                      <a:pt x="891949" y="1042987"/>
                      <a:pt x="938213" y="1092654"/>
                      <a:pt x="971550" y="1114425"/>
                    </a:cubicBezTo>
                    <a:cubicBezTo>
                      <a:pt x="1004888" y="1136197"/>
                      <a:pt x="994342" y="1129393"/>
                      <a:pt x="983797" y="112258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140E1B2-B7BF-4D5E-A760-725A9F9B5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3174" y="1059833"/>
                <a:ext cx="279494" cy="438313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BC9887C-7CF7-4D5C-A18D-F770E41B7A08}"/>
                  </a:ext>
                </a:extLst>
              </p:cNvPr>
              <p:cNvSpPr/>
              <p:nvPr/>
            </p:nvSpPr>
            <p:spPr>
              <a:xfrm>
                <a:off x="8282668" y="1498146"/>
                <a:ext cx="444784" cy="2547258"/>
              </a:xfrm>
              <a:custGeom>
                <a:avLst/>
                <a:gdLst>
                  <a:gd name="connsiteX0" fmla="*/ 0 w 444784"/>
                  <a:gd name="connsiteY0" fmla="*/ 0 h 2547258"/>
                  <a:gd name="connsiteX1" fmla="*/ 142875 w 444784"/>
                  <a:gd name="connsiteY1" fmla="*/ 138793 h 2547258"/>
                  <a:gd name="connsiteX2" fmla="*/ 146957 w 444784"/>
                  <a:gd name="connsiteY2" fmla="*/ 314325 h 2547258"/>
                  <a:gd name="connsiteX3" fmla="*/ 200025 w 444784"/>
                  <a:gd name="connsiteY3" fmla="*/ 485775 h 2547258"/>
                  <a:gd name="connsiteX4" fmla="*/ 428625 w 444784"/>
                  <a:gd name="connsiteY4" fmla="*/ 832758 h 2547258"/>
                  <a:gd name="connsiteX5" fmla="*/ 416378 w 444784"/>
                  <a:gd name="connsiteY5" fmla="*/ 959304 h 2547258"/>
                  <a:gd name="connsiteX6" fmla="*/ 436789 w 444784"/>
                  <a:gd name="connsiteY6" fmla="*/ 1102179 h 2547258"/>
                  <a:gd name="connsiteX7" fmla="*/ 408214 w 444784"/>
                  <a:gd name="connsiteY7" fmla="*/ 1338943 h 2547258"/>
                  <a:gd name="connsiteX8" fmla="*/ 424543 w 444784"/>
                  <a:gd name="connsiteY8" fmla="*/ 1645104 h 2547258"/>
                  <a:gd name="connsiteX9" fmla="*/ 81643 w 444784"/>
                  <a:gd name="connsiteY9" fmla="*/ 2547258 h 2547258"/>
                  <a:gd name="connsiteX10" fmla="*/ 81643 w 444784"/>
                  <a:gd name="connsiteY10" fmla="*/ 2547258 h 2547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4784" h="2547258">
                    <a:moveTo>
                      <a:pt x="0" y="0"/>
                    </a:moveTo>
                    <a:cubicBezTo>
                      <a:pt x="59191" y="43203"/>
                      <a:pt x="118382" y="86406"/>
                      <a:pt x="142875" y="138793"/>
                    </a:cubicBezTo>
                    <a:cubicBezTo>
                      <a:pt x="167368" y="191180"/>
                      <a:pt x="137432" y="256495"/>
                      <a:pt x="146957" y="314325"/>
                    </a:cubicBezTo>
                    <a:cubicBezTo>
                      <a:pt x="156482" y="372155"/>
                      <a:pt x="153080" y="399370"/>
                      <a:pt x="200025" y="485775"/>
                    </a:cubicBezTo>
                    <a:cubicBezTo>
                      <a:pt x="246970" y="572181"/>
                      <a:pt x="392566" y="753837"/>
                      <a:pt x="428625" y="832758"/>
                    </a:cubicBezTo>
                    <a:cubicBezTo>
                      <a:pt x="464684" y="911679"/>
                      <a:pt x="415017" y="914401"/>
                      <a:pt x="416378" y="959304"/>
                    </a:cubicBezTo>
                    <a:cubicBezTo>
                      <a:pt x="417739" y="1004207"/>
                      <a:pt x="438150" y="1038906"/>
                      <a:pt x="436789" y="1102179"/>
                    </a:cubicBezTo>
                    <a:cubicBezTo>
                      <a:pt x="435428" y="1165452"/>
                      <a:pt x="410255" y="1248456"/>
                      <a:pt x="408214" y="1338943"/>
                    </a:cubicBezTo>
                    <a:cubicBezTo>
                      <a:pt x="406173" y="1429430"/>
                      <a:pt x="478971" y="1443718"/>
                      <a:pt x="424543" y="1645104"/>
                    </a:cubicBezTo>
                    <a:cubicBezTo>
                      <a:pt x="370115" y="1846490"/>
                      <a:pt x="81643" y="2547258"/>
                      <a:pt x="81643" y="2547258"/>
                    </a:cubicBezTo>
                    <a:lnTo>
                      <a:pt x="81643" y="254725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2EF37A5-B6C7-4CE7-968F-B60E1EE02CD0}"/>
                </a:ext>
              </a:extLst>
            </p:cNvPr>
            <p:cNvSpPr/>
            <p:nvPr/>
          </p:nvSpPr>
          <p:spPr>
            <a:xfrm>
              <a:off x="4606485" y="2870533"/>
              <a:ext cx="4036049" cy="3250200"/>
            </a:xfrm>
            <a:custGeom>
              <a:avLst/>
              <a:gdLst>
                <a:gd name="connsiteX0" fmla="*/ 1916780 w 4036049"/>
                <a:gd name="connsiteY0" fmla="*/ 223731 h 3250200"/>
                <a:gd name="connsiteX1" fmla="*/ 3970098 w 4036049"/>
                <a:gd name="connsiteY1" fmla="*/ 105349 h 3250200"/>
                <a:gd name="connsiteX2" fmla="*/ 3537391 w 4036049"/>
                <a:gd name="connsiteY2" fmla="*/ 1550428 h 3250200"/>
                <a:gd name="connsiteX3" fmla="*/ 3610869 w 4036049"/>
                <a:gd name="connsiteY3" fmla="*/ 2244392 h 3250200"/>
                <a:gd name="connsiteX4" fmla="*/ 3149587 w 4036049"/>
                <a:gd name="connsiteY4" fmla="*/ 2775071 h 3250200"/>
                <a:gd name="connsiteX5" fmla="*/ 2435212 w 4036049"/>
                <a:gd name="connsiteY5" fmla="*/ 2999589 h 3250200"/>
                <a:gd name="connsiteX6" fmla="*/ 1998423 w 4036049"/>
                <a:gd name="connsiteY6" fmla="*/ 2881206 h 3250200"/>
                <a:gd name="connsiteX7" fmla="*/ 1402430 w 4036049"/>
                <a:gd name="connsiteY7" fmla="*/ 2987342 h 3250200"/>
                <a:gd name="connsiteX8" fmla="*/ 1222816 w 4036049"/>
                <a:gd name="connsiteY8" fmla="*/ 3073067 h 3250200"/>
                <a:gd name="connsiteX9" fmla="*/ 1112598 w 4036049"/>
                <a:gd name="connsiteY9" fmla="*/ 2934274 h 3250200"/>
                <a:gd name="connsiteX10" fmla="*/ 769698 w 4036049"/>
                <a:gd name="connsiteY10" fmla="*/ 2913864 h 3250200"/>
                <a:gd name="connsiteX11" fmla="*/ 63487 w 4036049"/>
                <a:gd name="connsiteY11" fmla="*/ 3158792 h 3250200"/>
                <a:gd name="connsiteX12" fmla="*/ 26748 w 4036049"/>
                <a:gd name="connsiteY12" fmla="*/ 3248599 h 3250200"/>
                <a:gd name="connsiteX13" fmla="*/ 2255 w 4036049"/>
                <a:gd name="connsiteY13" fmla="*/ 3207778 h 32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6049" h="3250200">
                  <a:moveTo>
                    <a:pt x="1916780" y="223731"/>
                  </a:moveTo>
                  <a:cubicBezTo>
                    <a:pt x="2808388" y="53982"/>
                    <a:pt x="3699996" y="-115767"/>
                    <a:pt x="3970098" y="105349"/>
                  </a:cubicBezTo>
                  <a:cubicBezTo>
                    <a:pt x="4240200" y="326465"/>
                    <a:pt x="3597263" y="1193921"/>
                    <a:pt x="3537391" y="1550428"/>
                  </a:cubicBezTo>
                  <a:cubicBezTo>
                    <a:pt x="3477520" y="1906935"/>
                    <a:pt x="3675503" y="2040285"/>
                    <a:pt x="3610869" y="2244392"/>
                  </a:cubicBezTo>
                  <a:cubicBezTo>
                    <a:pt x="3546235" y="2448499"/>
                    <a:pt x="3345530" y="2649205"/>
                    <a:pt x="3149587" y="2775071"/>
                  </a:cubicBezTo>
                  <a:cubicBezTo>
                    <a:pt x="2953644" y="2900937"/>
                    <a:pt x="2627073" y="2981900"/>
                    <a:pt x="2435212" y="2999589"/>
                  </a:cubicBezTo>
                  <a:cubicBezTo>
                    <a:pt x="2243351" y="3017278"/>
                    <a:pt x="2170553" y="2883247"/>
                    <a:pt x="1998423" y="2881206"/>
                  </a:cubicBezTo>
                  <a:cubicBezTo>
                    <a:pt x="1826293" y="2879165"/>
                    <a:pt x="1531698" y="2955365"/>
                    <a:pt x="1402430" y="2987342"/>
                  </a:cubicBezTo>
                  <a:cubicBezTo>
                    <a:pt x="1273162" y="3019319"/>
                    <a:pt x="1271121" y="3081912"/>
                    <a:pt x="1222816" y="3073067"/>
                  </a:cubicBezTo>
                  <a:cubicBezTo>
                    <a:pt x="1174511" y="3064222"/>
                    <a:pt x="1188118" y="2960808"/>
                    <a:pt x="1112598" y="2934274"/>
                  </a:cubicBezTo>
                  <a:cubicBezTo>
                    <a:pt x="1037078" y="2907740"/>
                    <a:pt x="944550" y="2876444"/>
                    <a:pt x="769698" y="2913864"/>
                  </a:cubicBezTo>
                  <a:cubicBezTo>
                    <a:pt x="594846" y="2951284"/>
                    <a:pt x="187312" y="3103003"/>
                    <a:pt x="63487" y="3158792"/>
                  </a:cubicBezTo>
                  <a:cubicBezTo>
                    <a:pt x="-60338" y="3214581"/>
                    <a:pt x="36953" y="3240435"/>
                    <a:pt x="26748" y="3248599"/>
                  </a:cubicBezTo>
                  <a:cubicBezTo>
                    <a:pt x="16543" y="3256763"/>
                    <a:pt x="9399" y="3232270"/>
                    <a:pt x="2255" y="320777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4B70023E-8C77-452D-ABB1-6489E8B359A9}"/>
                </a:ext>
              </a:extLst>
            </p:cNvPr>
            <p:cNvSpPr/>
            <p:nvPr/>
          </p:nvSpPr>
          <p:spPr>
            <a:xfrm>
              <a:off x="5036820" y="3449157"/>
              <a:ext cx="1674224" cy="389256"/>
            </a:xfrm>
            <a:prstGeom prst="wedgeRoundRectCallout">
              <a:avLst>
                <a:gd name="adj1" fmla="val 153461"/>
                <a:gd name="adj2" fmla="val 26843"/>
                <a:gd name="adj3" fmla="val 16667"/>
              </a:avLst>
            </a:prstGeom>
            <a:solidFill>
              <a:srgbClr val="FFFF0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rgbClr val="FF0000"/>
                  </a:solidFill>
                </a:rPr>
                <a:t>Putah Creek Salmon Path to/from Ocean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A9422-AD03-46FA-BC99-D416395A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38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7DB4B-3D58-47F9-A541-8A58A74F5E87}"/>
              </a:ext>
            </a:extLst>
          </p:cNvPr>
          <p:cNvSpPr txBox="1"/>
          <p:nvPr/>
        </p:nvSpPr>
        <p:spPr>
          <a:xfrm>
            <a:off x="6330276" y="2634916"/>
            <a:ext cx="5930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Winters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777A3-580D-4F02-9096-716DF072915C}"/>
              </a:ext>
            </a:extLst>
          </p:cNvPr>
          <p:cNvSpPr txBox="1"/>
          <p:nvPr/>
        </p:nvSpPr>
        <p:spPr>
          <a:xfrm>
            <a:off x="4396741" y="5625289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</a:rPr>
              <a:t>SF Bay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B7924-C0F3-4F7B-A437-C966685111DE}"/>
              </a:ext>
            </a:extLst>
          </p:cNvPr>
          <p:cNvSpPr txBox="1"/>
          <p:nvPr/>
        </p:nvSpPr>
        <p:spPr>
          <a:xfrm>
            <a:off x="7562422" y="5015044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Rio Vista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3BF6C9-727D-46CE-9517-1E8D90D5FA7A}"/>
              </a:ext>
            </a:extLst>
          </p:cNvPr>
          <p:cNvSpPr txBox="1"/>
          <p:nvPr/>
        </p:nvSpPr>
        <p:spPr>
          <a:xfrm>
            <a:off x="7562423" y="243536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Davis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797A0D-148E-4BD7-A011-7AAA047D2521}"/>
              </a:ext>
            </a:extLst>
          </p:cNvPr>
          <p:cNvSpPr txBox="1"/>
          <p:nvPr/>
        </p:nvSpPr>
        <p:spPr>
          <a:xfrm>
            <a:off x="6137434" y="432275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Fairfield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B30BF52-080D-4DD5-9DE7-9F320C9DCA69}"/>
              </a:ext>
            </a:extLst>
          </p:cNvPr>
          <p:cNvSpPr/>
          <p:nvPr/>
        </p:nvSpPr>
        <p:spPr>
          <a:xfrm>
            <a:off x="8258035" y="4012746"/>
            <a:ext cx="135862" cy="990376"/>
          </a:xfrm>
          <a:custGeom>
            <a:avLst/>
            <a:gdLst>
              <a:gd name="connsiteX0" fmla="*/ 114440 w 135862"/>
              <a:gd name="connsiteY0" fmla="*/ 0 h 990376"/>
              <a:gd name="connsiteX1" fmla="*/ 140 w 135862"/>
              <a:gd name="connsiteY1" fmla="*/ 649061 h 990376"/>
              <a:gd name="connsiteX2" fmla="*/ 134851 w 135862"/>
              <a:gd name="connsiteY2" fmla="*/ 824593 h 990376"/>
              <a:gd name="connsiteX3" fmla="*/ 61372 w 135862"/>
              <a:gd name="connsiteY3" fmla="*/ 971550 h 990376"/>
              <a:gd name="connsiteX4" fmla="*/ 53208 w 135862"/>
              <a:gd name="connsiteY4" fmla="*/ 983797 h 9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862" h="990376">
                <a:moveTo>
                  <a:pt x="114440" y="0"/>
                </a:moveTo>
                <a:cubicBezTo>
                  <a:pt x="55589" y="255814"/>
                  <a:pt x="-3262" y="511629"/>
                  <a:pt x="140" y="649061"/>
                </a:cubicBezTo>
                <a:cubicBezTo>
                  <a:pt x="3542" y="786493"/>
                  <a:pt x="124646" y="770845"/>
                  <a:pt x="134851" y="824593"/>
                </a:cubicBezTo>
                <a:cubicBezTo>
                  <a:pt x="145056" y="878341"/>
                  <a:pt x="74979" y="945016"/>
                  <a:pt x="61372" y="971550"/>
                </a:cubicBezTo>
                <a:cubicBezTo>
                  <a:pt x="47765" y="998084"/>
                  <a:pt x="50486" y="990940"/>
                  <a:pt x="53208" y="98379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CB17887-9AFC-43CD-A95F-5CD6F30B2A5D}"/>
              </a:ext>
            </a:extLst>
          </p:cNvPr>
          <p:cNvSpPr/>
          <p:nvPr/>
        </p:nvSpPr>
        <p:spPr>
          <a:xfrm>
            <a:off x="4122964" y="986658"/>
            <a:ext cx="1970316" cy="528143"/>
          </a:xfrm>
          <a:prstGeom prst="wedgeRoundRectCallout">
            <a:avLst>
              <a:gd name="adj1" fmla="val 182138"/>
              <a:gd name="adj2" fmla="val 216825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Parallel Floodplain Path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221C9EE8-52EB-423F-86C5-0D9CA5003405}"/>
              </a:ext>
            </a:extLst>
          </p:cNvPr>
          <p:cNvSpPr/>
          <p:nvPr/>
        </p:nvSpPr>
        <p:spPr>
          <a:xfrm>
            <a:off x="8393897" y="313508"/>
            <a:ext cx="1358341" cy="480647"/>
          </a:xfrm>
          <a:prstGeom prst="wedgeRoundRectCallout">
            <a:avLst>
              <a:gd name="adj1" fmla="val -5069"/>
              <a:gd name="adj2" fmla="val 354805"/>
              <a:gd name="adj3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Sac River Path</a:t>
            </a:r>
          </a:p>
        </p:txBody>
      </p:sp>
      <p:pic>
        <p:nvPicPr>
          <p:cNvPr id="48" name="Graphic 47" descr="Castle scene with solid fill">
            <a:extLst>
              <a:ext uri="{FF2B5EF4-FFF2-40B4-BE49-F238E27FC236}">
                <a16:creationId xmlns:a16="http://schemas.microsoft.com/office/drawing/2014/main" id="{A071909F-CC84-415B-868A-D7234FD22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1357" y="1352293"/>
            <a:ext cx="190500" cy="190500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EC1C4B6-8FC1-4359-95B1-CDAC299460C7}"/>
              </a:ext>
            </a:extLst>
          </p:cNvPr>
          <p:cNvSpPr/>
          <p:nvPr/>
        </p:nvSpPr>
        <p:spPr>
          <a:xfrm>
            <a:off x="7087415" y="1304895"/>
            <a:ext cx="818605" cy="175716"/>
          </a:xfrm>
          <a:prstGeom prst="wedgeRectCallout">
            <a:avLst>
              <a:gd name="adj1" fmla="val 80753"/>
              <a:gd name="adj2" fmla="val 3428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Wallace Weir</a:t>
            </a:r>
          </a:p>
        </p:txBody>
      </p:sp>
      <p:pic>
        <p:nvPicPr>
          <p:cNvPr id="52" name="Graphic 51" descr="Castle scene with solid fill">
            <a:extLst>
              <a:ext uri="{FF2B5EF4-FFF2-40B4-BE49-F238E27FC236}">
                <a16:creationId xmlns:a16="http://schemas.microsoft.com/office/drawing/2014/main" id="{D41603CB-10B3-4BEB-8075-91A184CB6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8246" y="2675248"/>
            <a:ext cx="190500" cy="190500"/>
          </a:xfrm>
          <a:prstGeom prst="rect">
            <a:avLst/>
          </a:prstGeom>
        </p:spPr>
      </p:pic>
      <p:sp>
        <p:nvSpPr>
          <p:cNvPr id="62" name="Speech Bubble: Rectangle 61">
            <a:extLst>
              <a:ext uri="{FF2B5EF4-FFF2-40B4-BE49-F238E27FC236}">
                <a16:creationId xmlns:a16="http://schemas.microsoft.com/office/drawing/2014/main" id="{4720D1C5-E616-431B-999E-FFB754D5041B}"/>
              </a:ext>
            </a:extLst>
          </p:cNvPr>
          <p:cNvSpPr/>
          <p:nvPr/>
        </p:nvSpPr>
        <p:spPr>
          <a:xfrm>
            <a:off x="7159601" y="3064519"/>
            <a:ext cx="1166365" cy="175716"/>
          </a:xfrm>
          <a:prstGeom prst="wedgeRectCallout">
            <a:avLst>
              <a:gd name="adj1" fmla="val 59979"/>
              <a:gd name="adj2" fmla="val -17139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Los Rios Check Dam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C0850B3-71FA-43F2-B2A4-1ECD95FFAC29}"/>
              </a:ext>
            </a:extLst>
          </p:cNvPr>
          <p:cNvSpPr txBox="1"/>
          <p:nvPr/>
        </p:nvSpPr>
        <p:spPr>
          <a:xfrm>
            <a:off x="7104076" y="2634008"/>
            <a:ext cx="7040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Putah Creek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BA68B1-55DC-4F47-8E60-770BBDD4FB37}"/>
              </a:ext>
            </a:extLst>
          </p:cNvPr>
          <p:cNvSpPr txBox="1"/>
          <p:nvPr/>
        </p:nvSpPr>
        <p:spPr>
          <a:xfrm rot="17254740">
            <a:off x="8325065" y="3485793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Toe Drain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F9CE6D4-A5A7-44E8-9993-53C9A9549469}"/>
              </a:ext>
            </a:extLst>
          </p:cNvPr>
          <p:cNvSpPr txBox="1"/>
          <p:nvPr/>
        </p:nvSpPr>
        <p:spPr>
          <a:xfrm rot="1496496">
            <a:off x="7036925" y="576372"/>
            <a:ext cx="9717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Colusa Basin Drain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891B12A-7974-4276-9AD2-DE4260C35D3D}"/>
              </a:ext>
            </a:extLst>
          </p:cNvPr>
          <p:cNvCxnSpPr>
            <a:cxnSpLocks/>
          </p:cNvCxnSpPr>
          <p:nvPr/>
        </p:nvCxnSpPr>
        <p:spPr>
          <a:xfrm>
            <a:off x="8042366" y="986659"/>
            <a:ext cx="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1EE4BD-6B09-42E9-94BE-B3C9A9626FC0}"/>
              </a:ext>
            </a:extLst>
          </p:cNvPr>
          <p:cNvCxnSpPr>
            <a:cxnSpLocks/>
            <a:stCxn id="11" idx="9"/>
          </p:cNvCxnSpPr>
          <p:nvPr/>
        </p:nvCxnSpPr>
        <p:spPr>
          <a:xfrm flipV="1">
            <a:off x="7976779" y="1025267"/>
            <a:ext cx="55654" cy="1116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2FB26E83-236D-87B5-9C8F-9141852AA9F9}"/>
              </a:ext>
            </a:extLst>
          </p:cNvPr>
          <p:cNvSpPr/>
          <p:nvPr/>
        </p:nvSpPr>
        <p:spPr>
          <a:xfrm>
            <a:off x="9345160" y="3141316"/>
            <a:ext cx="1545733" cy="175716"/>
          </a:xfrm>
          <a:prstGeom prst="wedgeRectCallout">
            <a:avLst>
              <a:gd name="adj1" fmla="val -94716"/>
              <a:gd name="adj2" fmla="val 284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Lisbon Weir on Toe Drain</a:t>
            </a:r>
          </a:p>
        </p:txBody>
      </p:sp>
    </p:spTree>
    <p:extLst>
      <p:ext uri="{BB962C8B-B14F-4D97-AF65-F5344CB8AC3E}">
        <p14:creationId xmlns:p14="http://schemas.microsoft.com/office/powerpoint/2010/main" val="2012791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17DC-A50B-9280-555D-83692106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1B5F5-B283-2775-343F-699C9AFE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9777E-7C81-AEED-626D-67A4471E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60" y="0"/>
            <a:ext cx="5693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D744C-D691-C6BC-53BE-68A35469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Long-Term Data 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1F013-0549-AAD8-286E-D1AE8CE1E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Fish Species Diversity (</a:t>
            </a:r>
            <a:r>
              <a:rPr lang="en-US" err="1"/>
              <a:t>efishing</a:t>
            </a:r>
            <a:r>
              <a:rPr lang="en-US"/>
              <a:t>) 	34 years</a:t>
            </a:r>
          </a:p>
          <a:p>
            <a:r>
              <a:rPr lang="en-US"/>
              <a:t>Water Temperature			34 years</a:t>
            </a:r>
          </a:p>
          <a:p>
            <a:r>
              <a:rPr lang="en-US"/>
              <a:t>Bird </a:t>
            </a:r>
            <a:r>
              <a:rPr lang="en-US" err="1"/>
              <a:t>NestBox</a:t>
            </a:r>
            <a:r>
              <a:rPr lang="en-US"/>
              <a:t> Highway			24 years</a:t>
            </a:r>
          </a:p>
          <a:p>
            <a:r>
              <a:rPr lang="en-US"/>
              <a:t>Flow					65 years</a:t>
            </a:r>
          </a:p>
          <a:p>
            <a:r>
              <a:rPr lang="en-US"/>
              <a:t>Geomorphology				110 years</a:t>
            </a:r>
          </a:p>
          <a:p>
            <a:r>
              <a:rPr lang="en-US"/>
              <a:t>DWR Yolo Bypass Fish Mon.		22 years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Others: plants, bats, birds, BMI, PBT, otolith microchemistry</a:t>
            </a:r>
          </a:p>
        </p:txBody>
      </p:sp>
    </p:spTree>
    <p:extLst>
      <p:ext uri="{BB962C8B-B14F-4D97-AF65-F5344CB8AC3E}">
        <p14:creationId xmlns:p14="http://schemas.microsoft.com/office/powerpoint/2010/main" val="4055936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52D95-AC07-70A3-5BB2-D279C87B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84553-0CD9-AA93-9F99-A54C6CFF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51" y="169303"/>
            <a:ext cx="11550106" cy="1162031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1">
                    <a:lumMod val="75000"/>
                  </a:schemeClr>
                </a:solidFill>
              </a:rPr>
              <a:t>Agenda Item #6</a:t>
            </a:r>
            <a:br>
              <a:rPr lang="en-US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Historic Fall Pulse Flow Timing and Salmon Attraction</a:t>
            </a:r>
            <a:endParaRPr lang="en-US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6CBFD-CD96-1B02-033C-1F76EB96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12B18-E3CF-69D7-39C7-156737547C45}"/>
              </a:ext>
            </a:extLst>
          </p:cNvPr>
          <p:cNvSpPr txBox="1"/>
          <p:nvPr/>
        </p:nvSpPr>
        <p:spPr>
          <a:xfrm>
            <a:off x="2352541" y="2584038"/>
            <a:ext cx="75684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Fall Pulse Main Variables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3600"/>
              <a:t>Timing </a:t>
            </a:r>
            <a:r>
              <a:rPr lang="en-US" sz="3600" i="1"/>
              <a:t>(calendar)</a:t>
            </a:r>
          </a:p>
          <a:p>
            <a:pPr marL="1657350" lvl="2" indent="-742950">
              <a:buFont typeface="+mj-lt"/>
              <a:buAutoNum type="alphaLcParenR"/>
            </a:pPr>
            <a:r>
              <a:rPr lang="en-US" sz="3600"/>
              <a:t>Salmon arrival</a:t>
            </a:r>
          </a:p>
          <a:p>
            <a:pPr marL="1657350" lvl="2" indent="-742950">
              <a:buFont typeface="+mj-lt"/>
              <a:buAutoNum type="alphaLcParenR"/>
            </a:pPr>
            <a:r>
              <a:rPr lang="en-US" sz="3600"/>
              <a:t>Tidal cycle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/>
              <a:t>Length </a:t>
            </a:r>
            <a:r>
              <a:rPr lang="en-US" sz="3600" i="1"/>
              <a:t>(number of days)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/>
              <a:t>Flow/size </a:t>
            </a:r>
            <a:r>
              <a:rPr lang="en-US" sz="3600" i="1"/>
              <a:t>(</a:t>
            </a:r>
            <a:r>
              <a:rPr lang="en-US" sz="3600" i="1" err="1"/>
              <a:t>cfs</a:t>
            </a:r>
            <a:r>
              <a:rPr lang="en-US" sz="3600" i="1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7439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1A21-5DD8-8A30-296D-1E0B05E6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/>
              <a:t>Improving Pulse Flow Effectiveness</a:t>
            </a:r>
            <a:br>
              <a:rPr lang="en-US" sz="5400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E7BCE-7AD5-D784-7486-24A39462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F96FC-DD17-C60F-FF99-C6CCC033B3A8}"/>
              </a:ext>
            </a:extLst>
          </p:cNvPr>
          <p:cNvSpPr txBox="1"/>
          <p:nvPr/>
        </p:nvSpPr>
        <p:spPr>
          <a:xfrm>
            <a:off x="2080509" y="2033080"/>
            <a:ext cx="803098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/>
              <a:t>Historic pulse flows timing and size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2800"/>
              <a:t>Putah Creek salmon run numbers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2800"/>
              <a:t>Mok salmon arrival timing and numbers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2800"/>
              <a:t>Wallace Weir arrivals and flow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2800"/>
              <a:t>Lis Weir flows, net tidal flow and monthly cycles</a:t>
            </a:r>
          </a:p>
          <a:p>
            <a:pPr marL="342900" indent="-342900">
              <a:buAutoNum type="arabicPeriod"/>
            </a:pPr>
            <a:r>
              <a:rPr lang="en-US" sz="2800"/>
              <a:t>2023</a:t>
            </a:r>
          </a:p>
          <a:p>
            <a:pPr marL="342900" indent="-342900">
              <a:buAutoNum type="arabicPeriod"/>
            </a:pPr>
            <a:r>
              <a:rPr lang="en-US" sz="2800"/>
              <a:t>2024</a:t>
            </a:r>
          </a:p>
          <a:p>
            <a:pPr marL="342900" indent="-34290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0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4FDA-D178-918F-116A-5C294D2A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Ideas to Address about Fall Pulse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D932-7D75-37F7-48BE-BDA7452E6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Coordinate with tides?</a:t>
            </a:r>
          </a:p>
          <a:p>
            <a:r>
              <a:rPr lang="en-US"/>
              <a:t>Length  (number of days)</a:t>
            </a:r>
          </a:p>
          <a:p>
            <a:r>
              <a:rPr lang="en-US"/>
              <a:t>Magnitude (peak and avg </a:t>
            </a:r>
            <a:r>
              <a:rPr lang="en-US" err="1"/>
              <a:t>cfs</a:t>
            </a:r>
            <a:r>
              <a:rPr lang="en-US"/>
              <a:t>)</a:t>
            </a:r>
          </a:p>
          <a:p>
            <a:r>
              <a:rPr lang="en-US"/>
              <a:t>Calendar timing of pulse</a:t>
            </a:r>
          </a:p>
          <a:p>
            <a:r>
              <a:rPr lang="en-US"/>
              <a:t>Lookout Slough influence</a:t>
            </a:r>
          </a:p>
          <a:p>
            <a:r>
              <a:rPr lang="en-US"/>
              <a:t>Operation of flap gates at Lisbon Weir</a:t>
            </a:r>
          </a:p>
          <a:p>
            <a:r>
              <a:rPr lang="en-US"/>
              <a:t>Does positive net tidal flow at LIS make a difference?</a:t>
            </a:r>
          </a:p>
          <a:p>
            <a:r>
              <a:rPr lang="en-US"/>
              <a:t>Did salmon arrive at Wallace Weir before 2014 (FRF built in 2016)?</a:t>
            </a:r>
          </a:p>
          <a:p>
            <a:r>
              <a:rPr lang="en-US"/>
              <a:t>September Outflow – Ag Practice Pulse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5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2C24F-E157-1B28-D8EB-4B17DACD3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98386B-A697-6EF6-1EAD-E888DF468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4" y="1002361"/>
            <a:ext cx="11113071" cy="1339919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231F551-A73C-D8BD-F2CE-1A3B0952B824}"/>
              </a:ext>
            </a:extLst>
          </p:cNvPr>
          <p:cNvSpPr/>
          <p:nvPr/>
        </p:nvSpPr>
        <p:spPr>
          <a:xfrm>
            <a:off x="8549871" y="3211493"/>
            <a:ext cx="2274750" cy="299659"/>
          </a:xfrm>
          <a:prstGeom prst="wedgeRoundRectCallout">
            <a:avLst>
              <a:gd name="adj1" fmla="val 62287"/>
              <a:gd name="adj2" fmla="val -456533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Carcass Surveys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6E213-5E7C-9A0B-1DEE-60D24148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181705"/>
            <a:ext cx="10515600" cy="784719"/>
          </a:xfrm>
        </p:spPr>
        <p:txBody>
          <a:bodyPr>
            <a:normAutofit/>
          </a:bodyPr>
          <a:lstStyle/>
          <a:p>
            <a:pPr algn="ctr"/>
            <a:r>
              <a:rPr lang="en-US" sz="4800" b="1"/>
              <a:t>Recent Salmon Numbers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AFF82A-7DAE-194A-0C10-95CD8A5CA6ED}"/>
              </a:ext>
            </a:extLst>
          </p:cNvPr>
          <p:cNvCxnSpPr/>
          <p:nvPr/>
        </p:nvCxnSpPr>
        <p:spPr>
          <a:xfrm>
            <a:off x="838200" y="865134"/>
            <a:ext cx="10515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D3EA55F-3195-AB5B-D19A-90DA337D7EE2}"/>
              </a:ext>
            </a:extLst>
          </p:cNvPr>
          <p:cNvSpPr/>
          <p:nvPr/>
        </p:nvSpPr>
        <p:spPr>
          <a:xfrm>
            <a:off x="6647224" y="2799669"/>
            <a:ext cx="2274750" cy="299659"/>
          </a:xfrm>
          <a:prstGeom prst="wedgeRoundRectCallout">
            <a:avLst>
              <a:gd name="adj1" fmla="val 90235"/>
              <a:gd name="adj2" fmla="val -31585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Carcass Surveys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D16E108-C485-F154-9549-90D706E48090}"/>
              </a:ext>
            </a:extLst>
          </p:cNvPr>
          <p:cNvSpPr/>
          <p:nvPr/>
        </p:nvSpPr>
        <p:spPr>
          <a:xfrm>
            <a:off x="8549871" y="3211493"/>
            <a:ext cx="2274750" cy="299659"/>
          </a:xfrm>
          <a:prstGeom prst="wedgeRoundRectCallout">
            <a:avLst>
              <a:gd name="adj1" fmla="val 36070"/>
              <a:gd name="adj2" fmla="val -454147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Counting Weir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808B6-C586-84C9-1ABD-99D90DBE8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88" y="4325355"/>
            <a:ext cx="11116347" cy="24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6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624F4-4D4B-9F60-FA70-90BB3628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E7745-C576-9ED6-5BB9-EB1D166B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79031"/>
            <a:ext cx="14241817" cy="31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0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7EBA5B-1818-8CF5-F2F2-3A2A71323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52" y="0"/>
            <a:ext cx="12082895" cy="729546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B0E8F-2251-D41B-EEC0-AEE79908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D8403-35E7-4F48-AFE1-39786AF84FE7}" type="datetime1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F90CE-8D19-37F7-F2E0-7E956D8D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7DCFF-5218-DFDB-99AE-B8334DC2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9EF7C-2A12-97D9-AC13-C5C2A619CEC9}"/>
              </a:ext>
            </a:extLst>
          </p:cNvPr>
          <p:cNvSpPr txBox="1"/>
          <p:nvPr/>
        </p:nvSpPr>
        <p:spPr>
          <a:xfrm>
            <a:off x="3058964" y="276293"/>
            <a:ext cx="8913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/>
              <a:t>Putah Creek below Check Dam blocked by Aquatic Weeds </a:t>
            </a:r>
          </a:p>
          <a:p>
            <a:pPr algn="r"/>
            <a:r>
              <a:rPr lang="en-US" i="1"/>
              <a:t>Aug 2025</a:t>
            </a:r>
          </a:p>
        </p:txBody>
      </p:sp>
    </p:spTree>
    <p:extLst>
      <p:ext uri="{BB962C8B-B14F-4D97-AF65-F5344CB8AC3E}">
        <p14:creationId xmlns:p14="http://schemas.microsoft.com/office/powerpoint/2010/main" val="147269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ADBE-A29D-3A5E-91CE-88A77015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F8A61-F35C-B600-C597-04FE59F0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46</a:t>
            </a:fld>
            <a:endParaRPr lang="en-US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3ED8AB48-68A5-7F04-B178-6578512B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6" y="168275"/>
            <a:ext cx="1184420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5150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73C0-C7D5-26CD-6E85-EEDD7D8A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6C4BBF-CD69-1B1A-BEDD-0CEF69198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3062"/>
            <a:ext cx="12138981" cy="59569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F96CC-07F8-9EFC-2D30-EEA1182E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49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7C413-EA75-BCAF-DF20-03101FB4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E46CB8-02BB-993D-8F71-16EB3EB4F942}"/>
              </a:ext>
            </a:extLst>
          </p:cNvPr>
          <p:cNvGrpSpPr/>
          <p:nvPr/>
        </p:nvGrpSpPr>
        <p:grpSpPr>
          <a:xfrm>
            <a:off x="606109" y="-930975"/>
            <a:ext cx="12192000" cy="7788975"/>
            <a:chOff x="130628" y="-1152208"/>
            <a:chExt cx="12192000" cy="77889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367A68-D8E7-CC88-22E0-11162A43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5937" y="4445453"/>
              <a:ext cx="9139110" cy="2191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F51D67-6DC0-037F-715C-41F476BF5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28" y="-1152208"/>
              <a:ext cx="12192000" cy="575834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5DEBB0-9D8D-E60A-9648-ED4C84498A28}"/>
                </a:ext>
              </a:extLst>
            </p:cNvPr>
            <p:cNvCxnSpPr>
              <a:cxnSpLocks/>
            </p:cNvCxnSpPr>
            <p:nvPr/>
          </p:nvCxnSpPr>
          <p:spPr>
            <a:xfrm>
              <a:off x="2665639" y="4404632"/>
              <a:ext cx="0" cy="151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8B03DA-0C7D-52F3-4948-1D70D3DF8B65}"/>
                </a:ext>
              </a:extLst>
            </p:cNvPr>
            <p:cNvCxnSpPr>
              <a:cxnSpLocks/>
            </p:cNvCxnSpPr>
            <p:nvPr/>
          </p:nvCxnSpPr>
          <p:spPr>
            <a:xfrm>
              <a:off x="5357132" y="4416878"/>
              <a:ext cx="0" cy="151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02654B-627E-6D68-3F8A-D46216651E28}"/>
                </a:ext>
              </a:extLst>
            </p:cNvPr>
            <p:cNvCxnSpPr>
              <a:cxnSpLocks/>
            </p:cNvCxnSpPr>
            <p:nvPr/>
          </p:nvCxnSpPr>
          <p:spPr>
            <a:xfrm>
              <a:off x="6701518" y="4445453"/>
              <a:ext cx="0" cy="151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2D76EA-B138-5614-E3D8-7EBAD554FF45}"/>
                </a:ext>
              </a:extLst>
            </p:cNvPr>
            <p:cNvCxnSpPr>
              <a:cxnSpLocks/>
            </p:cNvCxnSpPr>
            <p:nvPr/>
          </p:nvCxnSpPr>
          <p:spPr>
            <a:xfrm>
              <a:off x="8045903" y="4445453"/>
              <a:ext cx="0" cy="151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1D099F-0F1B-5909-BD98-337DB05583CE}"/>
                </a:ext>
              </a:extLst>
            </p:cNvPr>
            <p:cNvCxnSpPr>
              <a:cxnSpLocks/>
            </p:cNvCxnSpPr>
            <p:nvPr/>
          </p:nvCxnSpPr>
          <p:spPr>
            <a:xfrm>
              <a:off x="9369878" y="4404632"/>
              <a:ext cx="0" cy="151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2E3CB5-5A2D-0DA1-1D1A-89622F9B62A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0182" y="4416878"/>
              <a:ext cx="0" cy="151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1E294D-80FD-E117-EB8C-E2DFE3CE5F8B}"/>
                </a:ext>
              </a:extLst>
            </p:cNvPr>
            <p:cNvCxnSpPr>
              <a:cxnSpLocks/>
            </p:cNvCxnSpPr>
            <p:nvPr/>
          </p:nvCxnSpPr>
          <p:spPr>
            <a:xfrm>
              <a:off x="4015468" y="4416878"/>
              <a:ext cx="0" cy="15103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1CFE30B-66CB-CA12-E018-7E45F41DE006}"/>
              </a:ext>
            </a:extLst>
          </p:cNvPr>
          <p:cNvSpPr txBox="1"/>
          <p:nvPr/>
        </p:nvSpPr>
        <p:spPr>
          <a:xfrm>
            <a:off x="646275" y="4982222"/>
            <a:ext cx="1394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/>
              <a:t>Summer Releases</a:t>
            </a:r>
          </a:p>
          <a:p>
            <a:pPr algn="r"/>
            <a:r>
              <a:rPr lang="en-US" sz="1100"/>
              <a:t> PDD to Putah Creek</a:t>
            </a:r>
          </a:p>
          <a:p>
            <a:pPr algn="r"/>
            <a:r>
              <a:rPr lang="en-US" sz="1100"/>
              <a:t> (Jun-Oct) </a:t>
            </a:r>
          </a:p>
          <a:p>
            <a:pPr algn="r"/>
            <a:r>
              <a:rPr lang="en-US" sz="1100" err="1"/>
              <a:t>Acrefeet</a:t>
            </a:r>
            <a:r>
              <a:rPr lang="en-US" sz="1100"/>
              <a:t>/month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8BBD6B-807F-E58C-2428-DD9147D90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2" y="5741497"/>
            <a:ext cx="1122854" cy="11165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5C000-2412-3929-D36C-C63D00F04A37}"/>
              </a:ext>
            </a:extLst>
          </p:cNvPr>
          <p:cNvSpPr txBox="1"/>
          <p:nvPr/>
        </p:nvSpPr>
        <p:spPr>
          <a:xfrm>
            <a:off x="189358" y="3190589"/>
            <a:ext cx="217740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Add rain data</a:t>
            </a:r>
          </a:p>
          <a:p>
            <a:r>
              <a:rPr lang="en-US">
                <a:ea typeface="Calibri"/>
                <a:cs typeface="Calibri"/>
              </a:rPr>
              <a:t>Groundwater levels?</a:t>
            </a:r>
          </a:p>
          <a:p>
            <a:r>
              <a:rPr lang="en-US">
                <a:ea typeface="Calibri"/>
                <a:cs typeface="Calibri"/>
              </a:rPr>
              <a:t>Riparian forecast</a:t>
            </a:r>
          </a:p>
        </p:txBody>
      </p:sp>
    </p:spTree>
    <p:extLst>
      <p:ext uri="{BB962C8B-B14F-4D97-AF65-F5344CB8AC3E}">
        <p14:creationId xmlns:p14="http://schemas.microsoft.com/office/powerpoint/2010/main" val="3986891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0D8A4E4-F970-406D-B220-24494EEB6310}"/>
              </a:ext>
            </a:extLst>
          </p:cNvPr>
          <p:cNvGrpSpPr/>
          <p:nvPr/>
        </p:nvGrpSpPr>
        <p:grpSpPr>
          <a:xfrm>
            <a:off x="2694266" y="-77994"/>
            <a:ext cx="7173942" cy="6953521"/>
            <a:chOff x="2698076" y="-69396"/>
            <a:chExt cx="7173942" cy="69535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C1C8CB-2893-4BE7-B31A-DBD596FF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8076" y="-26126"/>
              <a:ext cx="7173942" cy="6910251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DC537B-F3F1-4248-A7DB-F24993ACC1D8}"/>
                </a:ext>
              </a:extLst>
            </p:cNvPr>
            <p:cNvSpPr/>
            <p:nvPr/>
          </p:nvSpPr>
          <p:spPr>
            <a:xfrm>
              <a:off x="6490607" y="2663796"/>
              <a:ext cx="2212522" cy="312086"/>
            </a:xfrm>
            <a:custGeom>
              <a:avLst/>
              <a:gdLst>
                <a:gd name="connsiteX0" fmla="*/ 0 w 2260880"/>
                <a:gd name="connsiteY0" fmla="*/ 312086 h 312086"/>
                <a:gd name="connsiteX1" fmla="*/ 187779 w 2260880"/>
                <a:gd name="connsiteY1" fmla="*/ 263100 h 312086"/>
                <a:gd name="connsiteX2" fmla="*/ 310243 w 2260880"/>
                <a:gd name="connsiteY2" fmla="*/ 148800 h 312086"/>
                <a:gd name="connsiteX3" fmla="*/ 461282 w 2260880"/>
                <a:gd name="connsiteY3" fmla="*/ 38583 h 312086"/>
                <a:gd name="connsiteX4" fmla="*/ 644979 w 2260880"/>
                <a:gd name="connsiteY4" fmla="*/ 83486 h 312086"/>
                <a:gd name="connsiteX5" fmla="*/ 836839 w 2260880"/>
                <a:gd name="connsiteY5" fmla="*/ 1843 h 312086"/>
                <a:gd name="connsiteX6" fmla="*/ 1183822 w 2260880"/>
                <a:gd name="connsiteY6" fmla="*/ 34500 h 312086"/>
                <a:gd name="connsiteX7" fmla="*/ 1277711 w 2260880"/>
                <a:gd name="connsiteY7" fmla="*/ 124308 h 312086"/>
                <a:gd name="connsiteX8" fmla="*/ 1379764 w 2260880"/>
                <a:gd name="connsiteY8" fmla="*/ 193704 h 312086"/>
                <a:gd name="connsiteX9" fmla="*/ 1628775 w 2260880"/>
                <a:gd name="connsiteY9" fmla="*/ 177375 h 312086"/>
                <a:gd name="connsiteX10" fmla="*/ 2200275 w 2260880"/>
                <a:gd name="connsiteY10" fmla="*/ 173293 h 312086"/>
                <a:gd name="connsiteX11" fmla="*/ 2216604 w 2260880"/>
                <a:gd name="connsiteY11" fmla="*/ 169211 h 31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60880" h="312086">
                  <a:moveTo>
                    <a:pt x="0" y="312086"/>
                  </a:moveTo>
                  <a:cubicBezTo>
                    <a:pt x="68036" y="301200"/>
                    <a:pt x="136072" y="290314"/>
                    <a:pt x="187779" y="263100"/>
                  </a:cubicBezTo>
                  <a:cubicBezTo>
                    <a:pt x="239486" y="235886"/>
                    <a:pt x="264659" y="186219"/>
                    <a:pt x="310243" y="148800"/>
                  </a:cubicBezTo>
                  <a:cubicBezTo>
                    <a:pt x="355827" y="111380"/>
                    <a:pt x="405493" y="49469"/>
                    <a:pt x="461282" y="38583"/>
                  </a:cubicBezTo>
                  <a:cubicBezTo>
                    <a:pt x="517071" y="27697"/>
                    <a:pt x="582386" y="89609"/>
                    <a:pt x="644979" y="83486"/>
                  </a:cubicBezTo>
                  <a:cubicBezTo>
                    <a:pt x="707572" y="77363"/>
                    <a:pt x="747032" y="10007"/>
                    <a:pt x="836839" y="1843"/>
                  </a:cubicBezTo>
                  <a:cubicBezTo>
                    <a:pt x="926646" y="-6321"/>
                    <a:pt x="1110343" y="14089"/>
                    <a:pt x="1183822" y="34500"/>
                  </a:cubicBezTo>
                  <a:cubicBezTo>
                    <a:pt x="1257301" y="54911"/>
                    <a:pt x="1245054" y="97774"/>
                    <a:pt x="1277711" y="124308"/>
                  </a:cubicBezTo>
                  <a:cubicBezTo>
                    <a:pt x="1310368" y="150842"/>
                    <a:pt x="1321253" y="184860"/>
                    <a:pt x="1379764" y="193704"/>
                  </a:cubicBezTo>
                  <a:cubicBezTo>
                    <a:pt x="1438275" y="202548"/>
                    <a:pt x="1492023" y="180777"/>
                    <a:pt x="1628775" y="177375"/>
                  </a:cubicBezTo>
                  <a:cubicBezTo>
                    <a:pt x="1765527" y="173973"/>
                    <a:pt x="2102304" y="174654"/>
                    <a:pt x="2200275" y="173293"/>
                  </a:cubicBezTo>
                  <a:cubicBezTo>
                    <a:pt x="2298246" y="171932"/>
                    <a:pt x="2257425" y="170571"/>
                    <a:pt x="2216604" y="169211"/>
                  </a:cubicBezTo>
                </a:path>
              </a:pathLst>
            </a:custGeom>
            <a:ln w="317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A48D2FB-9770-4945-A4D6-3EE96E31C814}"/>
                </a:ext>
              </a:extLst>
            </p:cNvPr>
            <p:cNvSpPr/>
            <p:nvPr/>
          </p:nvSpPr>
          <p:spPr>
            <a:xfrm>
              <a:off x="7009039" y="-69396"/>
              <a:ext cx="994135" cy="1129229"/>
            </a:xfrm>
            <a:custGeom>
              <a:avLst/>
              <a:gdLst>
                <a:gd name="connsiteX0" fmla="*/ 0 w 994135"/>
                <a:gd name="connsiteY0" fmla="*/ 0 h 1129229"/>
                <a:gd name="connsiteX1" fmla="*/ 65315 w 994135"/>
                <a:gd name="connsiteY1" fmla="*/ 106135 h 1129229"/>
                <a:gd name="connsiteX2" fmla="*/ 89807 w 994135"/>
                <a:gd name="connsiteY2" fmla="*/ 175532 h 1129229"/>
                <a:gd name="connsiteX3" fmla="*/ 57150 w 994135"/>
                <a:gd name="connsiteY3" fmla="*/ 244928 h 1129229"/>
                <a:gd name="connsiteX4" fmla="*/ 53068 w 994135"/>
                <a:gd name="connsiteY4" fmla="*/ 314325 h 1129229"/>
                <a:gd name="connsiteX5" fmla="*/ 48986 w 994135"/>
                <a:gd name="connsiteY5" fmla="*/ 616403 h 1129229"/>
                <a:gd name="connsiteX6" fmla="*/ 175532 w 994135"/>
                <a:gd name="connsiteY6" fmla="*/ 779689 h 1129229"/>
                <a:gd name="connsiteX7" fmla="*/ 322490 w 994135"/>
                <a:gd name="connsiteY7" fmla="*/ 808264 h 1129229"/>
                <a:gd name="connsiteX8" fmla="*/ 783772 w 994135"/>
                <a:gd name="connsiteY8" fmla="*/ 991960 h 1129229"/>
                <a:gd name="connsiteX9" fmla="*/ 971550 w 994135"/>
                <a:gd name="connsiteY9" fmla="*/ 1114425 h 1129229"/>
                <a:gd name="connsiteX10" fmla="*/ 983797 w 994135"/>
                <a:gd name="connsiteY10" fmla="*/ 1122589 h 112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4135" h="1129229">
                  <a:moveTo>
                    <a:pt x="0" y="0"/>
                  </a:moveTo>
                  <a:cubicBezTo>
                    <a:pt x="25173" y="38440"/>
                    <a:pt x="50347" y="76880"/>
                    <a:pt x="65315" y="106135"/>
                  </a:cubicBezTo>
                  <a:cubicBezTo>
                    <a:pt x="80283" y="135390"/>
                    <a:pt x="91168" y="152400"/>
                    <a:pt x="89807" y="175532"/>
                  </a:cubicBezTo>
                  <a:cubicBezTo>
                    <a:pt x="88446" y="198664"/>
                    <a:pt x="63273" y="221796"/>
                    <a:pt x="57150" y="244928"/>
                  </a:cubicBezTo>
                  <a:cubicBezTo>
                    <a:pt x="51027" y="268060"/>
                    <a:pt x="54429" y="252413"/>
                    <a:pt x="53068" y="314325"/>
                  </a:cubicBezTo>
                  <a:cubicBezTo>
                    <a:pt x="51707" y="376237"/>
                    <a:pt x="28575" y="538842"/>
                    <a:pt x="48986" y="616403"/>
                  </a:cubicBezTo>
                  <a:cubicBezTo>
                    <a:pt x="69397" y="693964"/>
                    <a:pt x="129948" y="747712"/>
                    <a:pt x="175532" y="779689"/>
                  </a:cubicBezTo>
                  <a:cubicBezTo>
                    <a:pt x="221116" y="811666"/>
                    <a:pt x="221117" y="772885"/>
                    <a:pt x="322490" y="808264"/>
                  </a:cubicBezTo>
                  <a:cubicBezTo>
                    <a:pt x="423863" y="843643"/>
                    <a:pt x="675595" y="940933"/>
                    <a:pt x="783772" y="991960"/>
                  </a:cubicBezTo>
                  <a:cubicBezTo>
                    <a:pt x="891949" y="1042987"/>
                    <a:pt x="938213" y="1092654"/>
                    <a:pt x="971550" y="1114425"/>
                  </a:cubicBezTo>
                  <a:cubicBezTo>
                    <a:pt x="1004888" y="1136197"/>
                    <a:pt x="994342" y="1129393"/>
                    <a:pt x="983797" y="11225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40E1B2-B7BF-4D5E-A760-725A9F9B5FC6}"/>
                </a:ext>
              </a:extLst>
            </p:cNvPr>
            <p:cNvCxnSpPr>
              <a:cxnSpLocks/>
            </p:cNvCxnSpPr>
            <p:nvPr/>
          </p:nvCxnSpPr>
          <p:spPr>
            <a:xfrm>
              <a:off x="8003174" y="1059833"/>
              <a:ext cx="279494" cy="438313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BC9887C-7CF7-4D5C-A18D-F770E41B7A08}"/>
                </a:ext>
              </a:extLst>
            </p:cNvPr>
            <p:cNvSpPr/>
            <p:nvPr/>
          </p:nvSpPr>
          <p:spPr>
            <a:xfrm>
              <a:off x="8282668" y="1498146"/>
              <a:ext cx="444784" cy="2547258"/>
            </a:xfrm>
            <a:custGeom>
              <a:avLst/>
              <a:gdLst>
                <a:gd name="connsiteX0" fmla="*/ 0 w 444784"/>
                <a:gd name="connsiteY0" fmla="*/ 0 h 2547258"/>
                <a:gd name="connsiteX1" fmla="*/ 142875 w 444784"/>
                <a:gd name="connsiteY1" fmla="*/ 138793 h 2547258"/>
                <a:gd name="connsiteX2" fmla="*/ 146957 w 444784"/>
                <a:gd name="connsiteY2" fmla="*/ 314325 h 2547258"/>
                <a:gd name="connsiteX3" fmla="*/ 200025 w 444784"/>
                <a:gd name="connsiteY3" fmla="*/ 485775 h 2547258"/>
                <a:gd name="connsiteX4" fmla="*/ 428625 w 444784"/>
                <a:gd name="connsiteY4" fmla="*/ 832758 h 2547258"/>
                <a:gd name="connsiteX5" fmla="*/ 416378 w 444784"/>
                <a:gd name="connsiteY5" fmla="*/ 959304 h 2547258"/>
                <a:gd name="connsiteX6" fmla="*/ 436789 w 444784"/>
                <a:gd name="connsiteY6" fmla="*/ 1102179 h 2547258"/>
                <a:gd name="connsiteX7" fmla="*/ 408214 w 444784"/>
                <a:gd name="connsiteY7" fmla="*/ 1338943 h 2547258"/>
                <a:gd name="connsiteX8" fmla="*/ 424543 w 444784"/>
                <a:gd name="connsiteY8" fmla="*/ 1645104 h 2547258"/>
                <a:gd name="connsiteX9" fmla="*/ 81643 w 444784"/>
                <a:gd name="connsiteY9" fmla="*/ 2547258 h 2547258"/>
                <a:gd name="connsiteX10" fmla="*/ 81643 w 444784"/>
                <a:gd name="connsiteY10" fmla="*/ 2547258 h 254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784" h="2547258">
                  <a:moveTo>
                    <a:pt x="0" y="0"/>
                  </a:moveTo>
                  <a:cubicBezTo>
                    <a:pt x="59191" y="43203"/>
                    <a:pt x="118382" y="86406"/>
                    <a:pt x="142875" y="138793"/>
                  </a:cubicBezTo>
                  <a:cubicBezTo>
                    <a:pt x="167368" y="191180"/>
                    <a:pt x="137432" y="256495"/>
                    <a:pt x="146957" y="314325"/>
                  </a:cubicBezTo>
                  <a:cubicBezTo>
                    <a:pt x="156482" y="372155"/>
                    <a:pt x="153080" y="399370"/>
                    <a:pt x="200025" y="485775"/>
                  </a:cubicBezTo>
                  <a:cubicBezTo>
                    <a:pt x="246970" y="572181"/>
                    <a:pt x="392566" y="753837"/>
                    <a:pt x="428625" y="832758"/>
                  </a:cubicBezTo>
                  <a:cubicBezTo>
                    <a:pt x="464684" y="911679"/>
                    <a:pt x="415017" y="914401"/>
                    <a:pt x="416378" y="959304"/>
                  </a:cubicBezTo>
                  <a:cubicBezTo>
                    <a:pt x="417739" y="1004207"/>
                    <a:pt x="438150" y="1038906"/>
                    <a:pt x="436789" y="1102179"/>
                  </a:cubicBezTo>
                  <a:cubicBezTo>
                    <a:pt x="435428" y="1165452"/>
                    <a:pt x="410255" y="1248456"/>
                    <a:pt x="408214" y="1338943"/>
                  </a:cubicBezTo>
                  <a:cubicBezTo>
                    <a:pt x="406173" y="1429430"/>
                    <a:pt x="478971" y="1443718"/>
                    <a:pt x="424543" y="1645104"/>
                  </a:cubicBezTo>
                  <a:cubicBezTo>
                    <a:pt x="370115" y="1846490"/>
                    <a:pt x="81643" y="2547258"/>
                    <a:pt x="81643" y="2547258"/>
                  </a:cubicBezTo>
                  <a:lnTo>
                    <a:pt x="81643" y="2547258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A9422-AD03-46FA-BC99-D416395A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49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7DB4B-3D58-47F9-A541-8A58A74F5E87}"/>
              </a:ext>
            </a:extLst>
          </p:cNvPr>
          <p:cNvSpPr txBox="1"/>
          <p:nvPr/>
        </p:nvSpPr>
        <p:spPr>
          <a:xfrm>
            <a:off x="6330276" y="2634916"/>
            <a:ext cx="5930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Winters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777A3-580D-4F02-9096-716DF072915C}"/>
              </a:ext>
            </a:extLst>
          </p:cNvPr>
          <p:cNvSpPr txBox="1"/>
          <p:nvPr/>
        </p:nvSpPr>
        <p:spPr>
          <a:xfrm>
            <a:off x="4396741" y="5625289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</a:rPr>
              <a:t>SF Bay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B7924-C0F3-4F7B-A437-C966685111DE}"/>
              </a:ext>
            </a:extLst>
          </p:cNvPr>
          <p:cNvSpPr txBox="1"/>
          <p:nvPr/>
        </p:nvSpPr>
        <p:spPr>
          <a:xfrm>
            <a:off x="7562422" y="5015044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Rio Vista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3BF6C9-727D-46CE-9517-1E8D90D5FA7A}"/>
              </a:ext>
            </a:extLst>
          </p:cNvPr>
          <p:cNvSpPr txBox="1"/>
          <p:nvPr/>
        </p:nvSpPr>
        <p:spPr>
          <a:xfrm>
            <a:off x="7562423" y="243536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>
                    <a:lumMod val="25000"/>
                  </a:schemeClr>
                </a:solidFill>
              </a:rPr>
              <a:t>Davis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797A0D-148E-4BD7-A011-7AAA047D2521}"/>
              </a:ext>
            </a:extLst>
          </p:cNvPr>
          <p:cNvSpPr txBox="1"/>
          <p:nvPr/>
        </p:nvSpPr>
        <p:spPr>
          <a:xfrm>
            <a:off x="6137434" y="4322757"/>
            <a:ext cx="6400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Fairfield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B30BF52-080D-4DD5-9DE7-9F320C9DCA69}"/>
              </a:ext>
            </a:extLst>
          </p:cNvPr>
          <p:cNvSpPr/>
          <p:nvPr/>
        </p:nvSpPr>
        <p:spPr>
          <a:xfrm>
            <a:off x="8258035" y="4012746"/>
            <a:ext cx="135862" cy="990376"/>
          </a:xfrm>
          <a:custGeom>
            <a:avLst/>
            <a:gdLst>
              <a:gd name="connsiteX0" fmla="*/ 114440 w 135862"/>
              <a:gd name="connsiteY0" fmla="*/ 0 h 990376"/>
              <a:gd name="connsiteX1" fmla="*/ 140 w 135862"/>
              <a:gd name="connsiteY1" fmla="*/ 649061 h 990376"/>
              <a:gd name="connsiteX2" fmla="*/ 134851 w 135862"/>
              <a:gd name="connsiteY2" fmla="*/ 824593 h 990376"/>
              <a:gd name="connsiteX3" fmla="*/ 61372 w 135862"/>
              <a:gd name="connsiteY3" fmla="*/ 971550 h 990376"/>
              <a:gd name="connsiteX4" fmla="*/ 53208 w 135862"/>
              <a:gd name="connsiteY4" fmla="*/ 983797 h 9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862" h="990376">
                <a:moveTo>
                  <a:pt x="114440" y="0"/>
                </a:moveTo>
                <a:cubicBezTo>
                  <a:pt x="55589" y="255814"/>
                  <a:pt x="-3262" y="511629"/>
                  <a:pt x="140" y="649061"/>
                </a:cubicBezTo>
                <a:cubicBezTo>
                  <a:pt x="3542" y="786493"/>
                  <a:pt x="124646" y="770845"/>
                  <a:pt x="134851" y="824593"/>
                </a:cubicBezTo>
                <a:cubicBezTo>
                  <a:pt x="145056" y="878341"/>
                  <a:pt x="74979" y="945016"/>
                  <a:pt x="61372" y="971550"/>
                </a:cubicBezTo>
                <a:cubicBezTo>
                  <a:pt x="47765" y="998084"/>
                  <a:pt x="50486" y="990940"/>
                  <a:pt x="53208" y="98379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astle scene with solid fill">
            <a:extLst>
              <a:ext uri="{FF2B5EF4-FFF2-40B4-BE49-F238E27FC236}">
                <a16:creationId xmlns:a16="http://schemas.microsoft.com/office/drawing/2014/main" id="{D41603CB-10B3-4BEB-8075-91A184CB6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8246" y="2675248"/>
            <a:ext cx="190500" cy="1905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C0850B3-71FA-43F2-B2A4-1ECD95FFAC29}"/>
              </a:ext>
            </a:extLst>
          </p:cNvPr>
          <p:cNvSpPr txBox="1"/>
          <p:nvPr/>
        </p:nvSpPr>
        <p:spPr>
          <a:xfrm>
            <a:off x="6868426" y="2705714"/>
            <a:ext cx="867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Putah Creek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BA68B1-55DC-4F47-8E60-770BBDD4FB37}"/>
              </a:ext>
            </a:extLst>
          </p:cNvPr>
          <p:cNvSpPr txBox="1"/>
          <p:nvPr/>
        </p:nvSpPr>
        <p:spPr>
          <a:xfrm rot="17254740">
            <a:off x="8325065" y="3485793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Toe Drain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F9CE6D4-A5A7-44E8-9993-53C9A9549469}"/>
              </a:ext>
            </a:extLst>
          </p:cNvPr>
          <p:cNvSpPr txBox="1"/>
          <p:nvPr/>
        </p:nvSpPr>
        <p:spPr>
          <a:xfrm rot="1496496">
            <a:off x="7036925" y="576372"/>
            <a:ext cx="9717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Colusa Basin Drain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891B12A-7974-4276-9AD2-DE4260C35D3D}"/>
              </a:ext>
            </a:extLst>
          </p:cNvPr>
          <p:cNvCxnSpPr>
            <a:cxnSpLocks/>
          </p:cNvCxnSpPr>
          <p:nvPr/>
        </p:nvCxnSpPr>
        <p:spPr>
          <a:xfrm>
            <a:off x="8042366" y="986659"/>
            <a:ext cx="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1EE4BD-6B09-42E9-94BE-B3C9A9626FC0}"/>
              </a:ext>
            </a:extLst>
          </p:cNvPr>
          <p:cNvCxnSpPr>
            <a:cxnSpLocks/>
            <a:stCxn id="11" idx="9"/>
          </p:cNvCxnSpPr>
          <p:nvPr/>
        </p:nvCxnSpPr>
        <p:spPr>
          <a:xfrm flipV="1">
            <a:off x="7976779" y="1025267"/>
            <a:ext cx="55654" cy="1116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B28F7A-D4B6-4FB6-FFD6-C2EB3D64D864}"/>
              </a:ext>
            </a:extLst>
          </p:cNvPr>
          <p:cNvSpPr txBox="1"/>
          <p:nvPr/>
        </p:nvSpPr>
        <p:spPr>
          <a:xfrm rot="3235352">
            <a:off x="7783813" y="1216906"/>
            <a:ext cx="583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Ridge Cut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A94EA-C5BB-8ACE-03CE-BB637FF9CA80}"/>
              </a:ext>
            </a:extLst>
          </p:cNvPr>
          <p:cNvSpPr txBox="1"/>
          <p:nvPr/>
        </p:nvSpPr>
        <p:spPr>
          <a:xfrm rot="3421744">
            <a:off x="8208290" y="2017402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Toe Drain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49A0724-03B3-2AEC-2A27-F5E922E63125}"/>
              </a:ext>
            </a:extLst>
          </p:cNvPr>
          <p:cNvSpPr/>
          <p:nvPr/>
        </p:nvSpPr>
        <p:spPr>
          <a:xfrm>
            <a:off x="7466202" y="1228987"/>
            <a:ext cx="1291904" cy="3435292"/>
          </a:xfrm>
          <a:custGeom>
            <a:avLst/>
            <a:gdLst>
              <a:gd name="connsiteX0" fmla="*/ 889233 w 1291904"/>
              <a:gd name="connsiteY0" fmla="*/ 12584 h 3435292"/>
              <a:gd name="connsiteX1" fmla="*/ 1182848 w 1291904"/>
              <a:gd name="connsiteY1" fmla="*/ 0 h 3435292"/>
              <a:gd name="connsiteX2" fmla="*/ 1086374 w 1291904"/>
              <a:gd name="connsiteY2" fmla="*/ 331365 h 3435292"/>
              <a:gd name="connsiteX3" fmla="*/ 947956 w 1291904"/>
              <a:gd name="connsiteY3" fmla="*/ 557868 h 3435292"/>
              <a:gd name="connsiteX4" fmla="*/ 1220598 w 1291904"/>
              <a:gd name="connsiteY4" fmla="*/ 977318 h 3435292"/>
              <a:gd name="connsiteX5" fmla="*/ 1291904 w 1291904"/>
              <a:gd name="connsiteY5" fmla="*/ 1174459 h 3435292"/>
              <a:gd name="connsiteX6" fmla="*/ 1283515 w 1291904"/>
              <a:gd name="connsiteY6" fmla="*/ 1879134 h 3435292"/>
              <a:gd name="connsiteX7" fmla="*/ 952150 w 1291904"/>
              <a:gd name="connsiteY7" fmla="*/ 2793534 h 3435292"/>
              <a:gd name="connsiteX8" fmla="*/ 847288 w 1291904"/>
              <a:gd name="connsiteY8" fmla="*/ 3435292 h 3435292"/>
              <a:gd name="connsiteX9" fmla="*/ 0 w 1291904"/>
              <a:gd name="connsiteY9" fmla="*/ 3384958 h 3435292"/>
              <a:gd name="connsiteX10" fmla="*/ 322976 w 1291904"/>
              <a:gd name="connsiteY10" fmla="*/ 2474752 h 3435292"/>
              <a:gd name="connsiteX11" fmla="*/ 645952 w 1291904"/>
              <a:gd name="connsiteY11" fmla="*/ 2017552 h 3435292"/>
              <a:gd name="connsiteX12" fmla="*/ 830510 w 1291904"/>
              <a:gd name="connsiteY12" fmla="*/ 1812022 h 3435292"/>
              <a:gd name="connsiteX13" fmla="*/ 926983 w 1291904"/>
              <a:gd name="connsiteY13" fmla="*/ 1677798 h 3435292"/>
              <a:gd name="connsiteX14" fmla="*/ 918594 w 1291904"/>
              <a:gd name="connsiteY14" fmla="*/ 1178653 h 3435292"/>
              <a:gd name="connsiteX15" fmla="*/ 687897 w 1291904"/>
              <a:gd name="connsiteY15" fmla="*/ 964734 h 3435292"/>
              <a:gd name="connsiteX16" fmla="*/ 851482 w 1291904"/>
              <a:gd name="connsiteY16" fmla="*/ 683703 h 3435292"/>
              <a:gd name="connsiteX17" fmla="*/ 805343 w 1291904"/>
              <a:gd name="connsiteY17" fmla="*/ 557868 h 3435292"/>
              <a:gd name="connsiteX18" fmla="*/ 767592 w 1291904"/>
              <a:gd name="connsiteY18" fmla="*/ 499145 h 3435292"/>
              <a:gd name="connsiteX19" fmla="*/ 889233 w 1291904"/>
              <a:gd name="connsiteY19" fmla="*/ 12584 h 343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91904" h="3435292">
                <a:moveTo>
                  <a:pt x="889233" y="12584"/>
                </a:moveTo>
                <a:lnTo>
                  <a:pt x="1182848" y="0"/>
                </a:lnTo>
                <a:lnTo>
                  <a:pt x="1086374" y="331365"/>
                </a:lnTo>
                <a:lnTo>
                  <a:pt x="947956" y="557868"/>
                </a:lnTo>
                <a:lnTo>
                  <a:pt x="1220598" y="977318"/>
                </a:lnTo>
                <a:lnTo>
                  <a:pt x="1291904" y="1174459"/>
                </a:lnTo>
                <a:cubicBezTo>
                  <a:pt x="1289108" y="1409351"/>
                  <a:pt x="1286311" y="1644242"/>
                  <a:pt x="1283515" y="1879134"/>
                </a:cubicBezTo>
                <a:lnTo>
                  <a:pt x="952150" y="2793534"/>
                </a:lnTo>
                <a:lnTo>
                  <a:pt x="847288" y="3435292"/>
                </a:lnTo>
                <a:lnTo>
                  <a:pt x="0" y="3384958"/>
                </a:lnTo>
                <a:lnTo>
                  <a:pt x="322976" y="2474752"/>
                </a:lnTo>
                <a:lnTo>
                  <a:pt x="645952" y="2017552"/>
                </a:lnTo>
                <a:lnTo>
                  <a:pt x="830510" y="1812022"/>
                </a:lnTo>
                <a:lnTo>
                  <a:pt x="926983" y="1677798"/>
                </a:lnTo>
                <a:lnTo>
                  <a:pt x="918594" y="1178653"/>
                </a:lnTo>
                <a:lnTo>
                  <a:pt x="687897" y="964734"/>
                </a:lnTo>
                <a:lnTo>
                  <a:pt x="851482" y="683703"/>
                </a:lnTo>
                <a:lnTo>
                  <a:pt x="805343" y="557868"/>
                </a:lnTo>
                <a:cubicBezTo>
                  <a:pt x="763851" y="511766"/>
                  <a:pt x="767592" y="534734"/>
                  <a:pt x="767592" y="499145"/>
                </a:cubicBezTo>
                <a:lnTo>
                  <a:pt x="889233" y="12584"/>
                </a:lnTo>
                <a:close/>
              </a:path>
            </a:pathLst>
          </a:custGeom>
          <a:solidFill>
            <a:schemeClr val="accent1">
              <a:alpha val="2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8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3072D-7B5C-166C-4C0A-8B11138B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2663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Three Types of Monitoring Data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A7403-A205-CEBC-CA03-3E13594B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730" y="226924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Process Control 				real-time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Research Project				a few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Foundational				in-</a:t>
            </a:r>
            <a:r>
              <a:rPr lang="en-US" sz="3200" dirty="0" err="1"/>
              <a:t>perpituity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53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540D-2A59-4803-B835-BCA1406B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9B68B1-8079-4E35-8699-1B10C9CD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ECDA8-B451-49E2-963D-89D0F35C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137" y="0"/>
            <a:ext cx="774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12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296F-F7B2-44EB-8943-76EB37B00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CAA49-FE34-4064-A9D5-74905765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2E11E-6568-4ABA-B211-EA61D6848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22" y="0"/>
            <a:ext cx="9617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0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BE64E-5E7E-2E79-42BE-1BBE1F74A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3490-59FE-4F96-E394-D112FA8A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2663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Three Types of Monitoring Data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10B1E-EE54-6DA4-E422-B1A0C0A14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730" y="226924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Process Control 				real-time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Research Project				a few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Foundational				in-perpetuity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BF9D64-D8D7-CC60-08EA-2CCC39F34FE6}"/>
              </a:ext>
            </a:extLst>
          </p:cNvPr>
          <p:cNvSpPr/>
          <p:nvPr/>
        </p:nvSpPr>
        <p:spPr>
          <a:xfrm>
            <a:off x="566531" y="3230218"/>
            <a:ext cx="9859618" cy="7851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ABF1-4BF7-CE4B-90ED-06A39FC2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32" y="5461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USGS</a:t>
            </a:r>
            <a:br>
              <a:rPr lang="en-US" dirty="0"/>
            </a:br>
            <a:r>
              <a:rPr lang="en-US" dirty="0"/>
              <a:t>1889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F31957-BFE1-FBEE-E63F-AD63EFB6E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033" y="0"/>
            <a:ext cx="8830461" cy="6852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492A9-E7C3-F679-1581-EC1D1C629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19331"/>
            <a:ext cx="1597640" cy="19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6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ED4F2-D355-A4FC-F792-62DFD3E0E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346" y="0"/>
            <a:ext cx="69776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2C7E3-B5A3-5AF9-8FFF-286546BE6433}"/>
              </a:ext>
            </a:extLst>
          </p:cNvPr>
          <p:cNvSpPr txBox="1"/>
          <p:nvPr/>
        </p:nvSpPr>
        <p:spPr>
          <a:xfrm>
            <a:off x="192811" y="1421394"/>
            <a:ext cx="4906921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SCWA</a:t>
            </a:r>
          </a:p>
          <a:p>
            <a:r>
              <a:rPr lang="en-US" sz="4000" b="1" dirty="0"/>
              <a:t>Flow and Stage Data</a:t>
            </a:r>
          </a:p>
          <a:p>
            <a:endParaRPr lang="en-US" sz="3600" b="1" dirty="0"/>
          </a:p>
          <a:p>
            <a:r>
              <a:rPr lang="en-US" sz="3600" b="1" dirty="0"/>
              <a:t>40+ data requests! 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139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ABA4-E31E-368A-29B0-C85791D9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Putah Creek Accord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99528-6393-B6E1-822E-BE6FACC62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1991 - Creek went dry</a:t>
            </a:r>
          </a:p>
          <a:p>
            <a:r>
              <a:rPr lang="en-US" dirty="0"/>
              <a:t>1992-1999 Lawsuit</a:t>
            </a:r>
          </a:p>
          <a:p>
            <a:r>
              <a:rPr lang="en-US" dirty="0"/>
              <a:t>2000 – Putah Creek Accord, additional flows and Streamkeeper</a:t>
            </a:r>
          </a:p>
          <a:p>
            <a:r>
              <a:rPr lang="en-US" dirty="0"/>
              <a:t>Lower Putah Creek Coordinating Committee oversees the Streamkeeper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3E21A-0B28-73B3-A559-55646FDF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7D01-D737-41B5-8473-4A10893BC5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55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925</Words>
  <Application>Microsoft Office PowerPoint</Application>
  <PresentationFormat>Widescreen</PresentationFormat>
  <Paragraphs>241</Paragraphs>
  <Slides>51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Abadi</vt:lpstr>
      <vt:lpstr>Aptos</vt:lpstr>
      <vt:lpstr>Aptos Display</vt:lpstr>
      <vt:lpstr>Arial</vt:lpstr>
      <vt:lpstr>Calibri</vt:lpstr>
      <vt:lpstr>Office Theme</vt:lpstr>
      <vt:lpstr>4th Annual  Putah Creek Long-term Monitoring Data Summit</vt:lpstr>
      <vt:lpstr>PowerPoint Presentation</vt:lpstr>
      <vt:lpstr>Introductions and  Data Summit Goals</vt:lpstr>
      <vt:lpstr>Long-Term Data Sets</vt:lpstr>
      <vt:lpstr>Three Types of Monitoring Data </vt:lpstr>
      <vt:lpstr>Three Types of Monitoring Data </vt:lpstr>
      <vt:lpstr>USGS 1889 </vt:lpstr>
      <vt:lpstr>PowerPoint Presentation</vt:lpstr>
      <vt:lpstr>Putah Creek Accord Background</vt:lpstr>
      <vt:lpstr>Accord Flow Compliance Locations (2000) </vt:lpstr>
      <vt:lpstr>PowerPoint Presentation</vt:lpstr>
      <vt:lpstr>2025 Review</vt:lpstr>
      <vt:lpstr>PowerPoint Presentation</vt:lpstr>
      <vt:lpstr>PowerPoint Presentation</vt:lpstr>
      <vt:lpstr>PowerPoint Presentation</vt:lpstr>
      <vt:lpstr>PowerPoint Presentation</vt:lpstr>
      <vt:lpstr>Low  Dissolved Oxygen</vt:lpstr>
      <vt:lpstr>Wallace Weir  Fish Rescue Facility Historic Samples PBT</vt:lpstr>
      <vt:lpstr>PowerPoint Presentation</vt:lpstr>
      <vt:lpstr>PowerPoint Presentation</vt:lpstr>
      <vt:lpstr>SCWA Field Team Built a Wooden Fish Ladder 2023   </vt:lpstr>
      <vt:lpstr>PowerPoint Presentation</vt:lpstr>
      <vt:lpstr>PowerPoint Presentation</vt:lpstr>
      <vt:lpstr>PowerPoint Presentation</vt:lpstr>
      <vt:lpstr>PowerPoint Presentation</vt:lpstr>
      <vt:lpstr>End of 2025 Year in Review</vt:lpstr>
      <vt:lpstr>PowerPoint Presentation</vt:lpstr>
      <vt:lpstr>Putah Creek Salmon Management Priorities (from Draft HRL Putah Creek Tributary Science Plan)</vt:lpstr>
      <vt:lpstr>PowerPoint Presentation</vt:lpstr>
      <vt:lpstr>PowerPoint Presentation</vt:lpstr>
      <vt:lpstr>PowerPoint Presentation</vt:lpstr>
      <vt:lpstr>PowerPoint Presentation</vt:lpstr>
      <vt:lpstr>Water  HRL 10-30 cfs for  Putah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Item #6 Historic Fall Pulse Flow Timing and Salmon Attraction</vt:lpstr>
      <vt:lpstr>Improving Pulse Flow Effectiveness </vt:lpstr>
      <vt:lpstr>Ideas to Address about Fall Pulse Flows</vt:lpstr>
      <vt:lpstr>Recent Salmon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 Stevenson</dc:creator>
  <cp:lastModifiedBy>Max Stevenson</cp:lastModifiedBy>
  <cp:revision>2</cp:revision>
  <dcterms:created xsi:type="dcterms:W3CDTF">2025-04-03T16:33:41Z</dcterms:created>
  <dcterms:modified xsi:type="dcterms:W3CDTF">2026-04-14T20:02:18Z</dcterms:modified>
</cp:coreProperties>
</file>