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350" r:id="rId2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A5C00"/>
    <a:srgbClr val="996600"/>
    <a:srgbClr val="669900"/>
    <a:srgbClr val="0EBE6E"/>
    <a:srgbClr val="339966"/>
    <a:srgbClr val="008000"/>
    <a:srgbClr val="89A4A7"/>
    <a:srgbClr val="FF9900"/>
    <a:srgbClr val="BBE0E3"/>
    <a:srgbClr val="3809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713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234" y="11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304495" cy="304495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C63040AB-3C5D-8AA7-1CB7-23DAB73FCAB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C4045E1D-9214-7AD1-1CD7-ACA61F0F972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8436" name="Rectangle 4">
            <a:extLst>
              <a:ext uri="{FF2B5EF4-FFF2-40B4-BE49-F238E27FC236}">
                <a16:creationId xmlns:a16="http://schemas.microsoft.com/office/drawing/2014/main" id="{E689C13A-7B15-5B8D-A1C4-106F3926B3C7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7" name="Rectangle 5">
            <a:extLst>
              <a:ext uri="{FF2B5EF4-FFF2-40B4-BE49-F238E27FC236}">
                <a16:creationId xmlns:a16="http://schemas.microsoft.com/office/drawing/2014/main" id="{D18476AE-3478-D72E-C74E-7E6921483BA1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3558" name="Rectangle 6">
            <a:extLst>
              <a:ext uri="{FF2B5EF4-FFF2-40B4-BE49-F238E27FC236}">
                <a16:creationId xmlns:a16="http://schemas.microsoft.com/office/drawing/2014/main" id="{63D1C436-A376-9FC9-D71E-0F59EBCA005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3559" name="Rectangle 7">
            <a:extLst>
              <a:ext uri="{FF2B5EF4-FFF2-40B4-BE49-F238E27FC236}">
                <a16:creationId xmlns:a16="http://schemas.microsoft.com/office/drawing/2014/main" id="{A0539B49-A0C2-473E-3D03-D5EC5A5E309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DA5AF958-F4D0-480F-B433-D95C22A937F4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5F9035-DA2D-5AAC-DED9-40A3846A53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>
            <a:extLst>
              <a:ext uri="{FF2B5EF4-FFF2-40B4-BE49-F238E27FC236}">
                <a16:creationId xmlns:a16="http://schemas.microsoft.com/office/drawing/2014/main" id="{C9E13632-EE4C-3B11-5870-21535BE930F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34819" name="Notes Placeholder 2">
            <a:extLst>
              <a:ext uri="{FF2B5EF4-FFF2-40B4-BE49-F238E27FC236}">
                <a16:creationId xmlns:a16="http://schemas.microsoft.com/office/drawing/2014/main" id="{DCBF5F31-0DA4-45C6-02EA-13CBEB8720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CF82A9ED-2D1D-E865-5028-5521324EF3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5DFE735B-CE4E-4329-B116-F1B415526EC2}" type="slidenum">
              <a:rPr lang="en-US" altLang="en-US"/>
              <a:pPr eaLnBrk="1" hangingPunct="1"/>
              <a:t>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14263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1EBCE4C0-4F79-F962-956C-94FA052ABC8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78C3FC5D-4829-9A60-3395-94FF9BF9241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E9CED574-7A01-F504-6FA7-539E4CB995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02E742-5FFD-451B-825F-8CC85628705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0642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A0AB8265-4079-899A-3C08-D104AA90B58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16146550-14DD-41A9-26F5-E95B7448510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E19D9013-5E61-B212-F0D1-08D2BD6A461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A5C7CAD-39C4-47DE-9E77-26FDF9C424F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45076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5F8EDD5-A379-F875-09EF-BF45809D6A6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819C9811-D34A-FF3A-A16D-1943E0DDCC8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CEA9B213-8D41-8AC5-4443-AECF780A70E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42B1287-B148-4B51-A9F1-98B9C0A64FA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15949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E6DAC3D-37A3-D5C6-49B0-99DB8F16842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16533AE-209A-4098-5C3E-1D80FF40CD0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B4BF923-5439-A55E-9DD5-6920D8E18DC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B541773-11F4-44D6-8B6B-73D2B57D311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59346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1A4E9509-01CE-4900-FB0D-09FED5C133C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A11BE1C0-3B5D-4BA6-E73B-0632F8D3EEF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AC605DB7-A4D0-338F-2A96-C79F673AF7B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5EE99DD-F114-4D0B-9EAD-7E1E6FCBEA5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294601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5B0CF64A-23DD-85BD-4336-C009F9FB1CD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777A4DA7-76F4-0D2F-7616-EC81DFD1FDA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4408E032-F0F1-0CCC-B940-AF44EFE125B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5031695-85E5-4727-9461-2C4F8FD0445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4542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ADF3DA7F-A0A4-415E-456C-0DD512A2C8C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3BE32234-C41F-34F5-9218-0017ECEC9EB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8E9932B9-3697-37CA-B7B8-D4B2DFD97A5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E72FE1F-0BA1-4266-A47F-E9563DA0104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467948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093E7A5-EC80-8496-5C46-910F41F552C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646F082-A09D-2665-BF86-5FA592BD874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E685E69-3FD5-2E3F-10A3-B7ECAD33F72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E67BB22-19F7-4975-AD2C-F29632CBA81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56672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E6D7F05-CBBE-E1C9-E02E-2BC1FB6E338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C50905B-0332-B119-7BF9-7AEE65C1D3C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A8B5467-B438-9B5D-44CD-12CB6DD5E94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232DF7C-9386-436D-AEA8-A062227B2A7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80744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876E4A06-61E5-E5C5-A474-3E3DB3E3160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9A796EC-179B-CD9D-E5EE-2DDB5671AE2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E117849-5CC1-5324-8186-86E30BD522C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4BB83B-6F32-4DE3-A4AD-AA27431E4A3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707947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D5732784-34B7-4778-216E-0F257003EF4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E17DDDAE-2495-E6F5-DED9-77C2101ADE0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817EF1AE-F8F4-3E31-7DF6-95CD9C487EE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AB54485-5611-4EE0-80BE-2B0F443EF7E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95662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D91FBE9-3A22-8918-8BD4-A7B32F3A3B5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0CC2E42-FB71-35EE-4FA6-B0E0F145EBA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D1E602-B2CE-7D69-260E-9C60A3063A8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08F3867-24BC-4F86-B178-935E621D1F9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889497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F09DB83-0102-14D0-0BE3-E1DE73535C7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7D3BA11C-EF85-F287-2D27-FF3DF94C391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84DD74A6-D968-703F-7CD9-420DF5E1763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46C0C17-2D61-4003-BA60-CA5C382D5A7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225155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09600" y="3938589"/>
            <a:ext cx="53848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713D2CFB-D116-CFCE-A94C-4E08ADCCB5B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5E62AA04-F9D2-7298-D932-8BD2C31C533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4306CB17-72D8-496A-996D-63F46A9DD15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E62A7E4-EA75-47B3-9ECB-750F732685C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045762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0">
          <a:gsLst>
            <a:gs pos="41000">
              <a:schemeClr val="bg1">
                <a:lumMod val="65000"/>
              </a:schemeClr>
            </a:gs>
            <a:gs pos="0">
              <a:schemeClr val="bg2">
                <a:lumMod val="60000"/>
                <a:lumOff val="40000"/>
              </a:schemeClr>
            </a:gs>
            <a:gs pos="100000">
              <a:srgbClr val="8A5C00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14696C74-6879-D793-8D29-55445354B3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25820237-A25F-7921-8CBA-3ACC9737B00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8136C83E-E765-871E-6201-8155DA166A1D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02226D48-7A30-6FFD-EE77-3A46766DE244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C5741168-8982-F0C3-1519-D975B8E509EE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39347F1-C310-4EDD-A3DE-F433987B502C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B86709-14DB-1962-3C96-1EC6A5E8BC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B168555-91F4-8DDC-AD4B-5947A7A3050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05685" y="1384995"/>
            <a:ext cx="8435467" cy="5372022"/>
          </a:xfrm>
          <a:prstGeom prst="rect">
            <a:avLst/>
          </a:prstGeom>
        </p:spPr>
      </p:pic>
      <p:pic>
        <p:nvPicPr>
          <p:cNvPr id="2" name="38533254830_a0249ba0aa_vm">
            <a:hlinkClick r:id="" action="ppaction://media"/>
            <a:extLst>
              <a:ext uri="{FF2B5EF4-FFF2-40B4-BE49-F238E27FC236}">
                <a16:creationId xmlns:a16="http://schemas.microsoft.com/office/drawing/2014/main" id="{B58BC5C3-957F-6514-8CF1-5B97C093EB5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55687" y="1384995"/>
            <a:ext cx="9480625" cy="537202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6FA66E5-6364-F765-0245-7D223E4F6EE4}"/>
              </a:ext>
            </a:extLst>
          </p:cNvPr>
          <p:cNvSpPr txBox="1"/>
          <p:nvPr/>
        </p:nvSpPr>
        <p:spPr>
          <a:xfrm>
            <a:off x="299873" y="0"/>
            <a:ext cx="1131300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Singing the accolades of our Undergraduate Workforce: 400 Students with estimated 60,000 hours on the creek over last 25 years </a:t>
            </a:r>
          </a:p>
        </p:txBody>
      </p:sp>
    </p:spTree>
    <p:extLst>
      <p:ext uri="{BB962C8B-B14F-4D97-AF65-F5344CB8AC3E}">
        <p14:creationId xmlns:p14="http://schemas.microsoft.com/office/powerpoint/2010/main" val="1377713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8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1376</TotalTime>
  <Words>22</Words>
  <Application>Microsoft Office PowerPoint</Application>
  <PresentationFormat>Widescreen</PresentationFormat>
  <Paragraphs>2</Paragraphs>
  <Slides>1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3" baseType="lpstr">
      <vt:lpstr>Arial</vt:lpstr>
      <vt:lpstr>Default Design</vt:lpstr>
      <vt:lpstr>PowerPoint Presentation</vt:lpstr>
    </vt:vector>
  </TitlesOfParts>
  <Company>Museum of Wildlife and Fish Biology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Andrew Engilis</dc:creator>
  <cp:lastModifiedBy>Tuyet Hoang</cp:lastModifiedBy>
  <cp:revision>94</cp:revision>
  <dcterms:created xsi:type="dcterms:W3CDTF">2007-04-02T18:54:53Z</dcterms:created>
  <dcterms:modified xsi:type="dcterms:W3CDTF">2026-04-23T15:27:20Z</dcterms:modified>
</cp:coreProperties>
</file>