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Pickerel since 2019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Kilkenny (when RST is in since 2021)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Russell Ranch (x2) since 2019 added one in 2020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Pedrick (since 2024)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Mace (since 2019)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de432d96c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de432d96c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de432d96c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de432d96c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4251" t="0"/>
          <a:stretch/>
        </p:blipFill>
        <p:spPr>
          <a:xfrm>
            <a:off x="0" y="191225"/>
            <a:ext cx="9144001" cy="47610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459700" y="2516750"/>
            <a:ext cx="271200" cy="25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D9EAD3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846962" y="2902825"/>
            <a:ext cx="1055700" cy="430200"/>
          </a:xfrm>
          <a:prstGeom prst="rect">
            <a:avLst/>
          </a:prstGeom>
          <a:solidFill>
            <a:srgbClr val="D9EAD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Pickerel</a:t>
            </a:r>
            <a:endParaRPr sz="1800"/>
          </a:p>
        </p:txBody>
      </p:sp>
      <p:sp>
        <p:nvSpPr>
          <p:cNvPr id="57" name="Google Shape;57;p13"/>
          <p:cNvSpPr/>
          <p:nvPr/>
        </p:nvSpPr>
        <p:spPr>
          <a:xfrm>
            <a:off x="2709200" y="1816700"/>
            <a:ext cx="271200" cy="25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D9EAD3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2238950" y="2225500"/>
            <a:ext cx="1158600" cy="430200"/>
          </a:xfrm>
          <a:prstGeom prst="rect">
            <a:avLst/>
          </a:prstGeom>
          <a:solidFill>
            <a:srgbClr val="D9EAD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Kilkenny*</a:t>
            </a:r>
            <a:endParaRPr sz="1800"/>
          </a:p>
        </p:txBody>
      </p:sp>
      <p:sp>
        <p:nvSpPr>
          <p:cNvPr id="59" name="Google Shape;59;p13"/>
          <p:cNvSpPr/>
          <p:nvPr/>
        </p:nvSpPr>
        <p:spPr>
          <a:xfrm>
            <a:off x="4038225" y="1610525"/>
            <a:ext cx="271200" cy="25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D9EAD3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3805178" y="1963300"/>
            <a:ext cx="558000" cy="430200"/>
          </a:xfrm>
          <a:prstGeom prst="rect">
            <a:avLst/>
          </a:prstGeom>
          <a:solidFill>
            <a:srgbClr val="D9EAD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RR</a:t>
            </a:r>
            <a:endParaRPr sz="1800"/>
          </a:p>
        </p:txBody>
      </p:sp>
      <p:sp>
        <p:nvSpPr>
          <p:cNvPr id="61" name="Google Shape;61;p13"/>
          <p:cNvSpPr/>
          <p:nvPr/>
        </p:nvSpPr>
        <p:spPr>
          <a:xfrm>
            <a:off x="4806950" y="1868213"/>
            <a:ext cx="271200" cy="25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D9EAD3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4663550" y="2198588"/>
            <a:ext cx="1055700" cy="430200"/>
          </a:xfrm>
          <a:prstGeom prst="rect">
            <a:avLst/>
          </a:prstGeom>
          <a:solidFill>
            <a:srgbClr val="D9EAD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Pedrick*</a:t>
            </a:r>
            <a:endParaRPr sz="1800"/>
          </a:p>
        </p:txBody>
      </p:sp>
      <p:sp>
        <p:nvSpPr>
          <p:cNvPr id="63" name="Google Shape;63;p13"/>
          <p:cNvSpPr/>
          <p:nvPr/>
        </p:nvSpPr>
        <p:spPr>
          <a:xfrm>
            <a:off x="6853153" y="2092270"/>
            <a:ext cx="271200" cy="25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D9EAD3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6709750" y="2422650"/>
            <a:ext cx="777900" cy="480300"/>
          </a:xfrm>
          <a:prstGeom prst="rect">
            <a:avLst/>
          </a:prstGeom>
          <a:solidFill>
            <a:srgbClr val="D9EAD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Mace</a:t>
            </a:r>
            <a:endParaRPr sz="1800"/>
          </a:p>
        </p:txBody>
      </p:sp>
      <p:sp>
        <p:nvSpPr>
          <p:cNvPr id="65" name="Google Shape;65;p13"/>
          <p:cNvSpPr/>
          <p:nvPr/>
        </p:nvSpPr>
        <p:spPr>
          <a:xfrm>
            <a:off x="8339046" y="2161816"/>
            <a:ext cx="271200" cy="25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D9EAD3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8195625" y="2492200"/>
            <a:ext cx="864000" cy="480300"/>
          </a:xfrm>
          <a:prstGeom prst="rect">
            <a:avLst/>
          </a:prstGeom>
          <a:solidFill>
            <a:srgbClr val="D9EAD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LRCD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 b="0" l="0" r="4251" t="0"/>
          <a:stretch/>
        </p:blipFill>
        <p:spPr>
          <a:xfrm>
            <a:off x="0" y="191213"/>
            <a:ext cx="9144001" cy="47610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/>
          <p:nvPr/>
        </p:nvSpPr>
        <p:spPr>
          <a:xfrm>
            <a:off x="973025" y="2648850"/>
            <a:ext cx="271200" cy="25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EA99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232025" y="2151175"/>
            <a:ext cx="271200" cy="25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EA99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2605200" y="1773075"/>
            <a:ext cx="271200" cy="25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EA99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/>
          <p:nvPr/>
        </p:nvSpPr>
        <p:spPr>
          <a:xfrm>
            <a:off x="1889200" y="2180150"/>
            <a:ext cx="271200" cy="25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EA99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5811725" y="2091725"/>
            <a:ext cx="271200" cy="25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EA99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/>
          <p:nvPr/>
        </p:nvSpPr>
        <p:spPr>
          <a:xfrm>
            <a:off x="5186900" y="1916325"/>
            <a:ext cx="271200" cy="25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EA99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/>
          <p:nvPr/>
        </p:nvSpPr>
        <p:spPr>
          <a:xfrm>
            <a:off x="7617700" y="2180150"/>
            <a:ext cx="271200" cy="25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EA99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4"/>
          <p:cNvSpPr/>
          <p:nvPr/>
        </p:nvSpPr>
        <p:spPr>
          <a:xfrm>
            <a:off x="8832300" y="2280845"/>
            <a:ext cx="271200" cy="25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EA99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/>
          <p:nvPr/>
        </p:nvSpPr>
        <p:spPr>
          <a:xfrm>
            <a:off x="8832300" y="2731825"/>
            <a:ext cx="271200" cy="25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EA99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 txBox="1"/>
          <p:nvPr/>
        </p:nvSpPr>
        <p:spPr>
          <a:xfrm>
            <a:off x="110355" y="2906550"/>
            <a:ext cx="666900" cy="430200"/>
          </a:xfrm>
          <a:prstGeom prst="rect">
            <a:avLst/>
          </a:prstGeom>
          <a:solidFill>
            <a:srgbClr val="EA9999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IDR</a:t>
            </a:r>
            <a:endParaRPr sz="1800"/>
          </a:p>
        </p:txBody>
      </p:sp>
      <p:sp>
        <p:nvSpPr>
          <p:cNvPr id="84" name="Google Shape;84;p14"/>
          <p:cNvSpPr txBox="1"/>
          <p:nvPr/>
        </p:nvSpPr>
        <p:spPr>
          <a:xfrm>
            <a:off x="1691351" y="2645575"/>
            <a:ext cx="559200" cy="430200"/>
          </a:xfrm>
          <a:prstGeom prst="rect">
            <a:avLst/>
          </a:prstGeom>
          <a:solidFill>
            <a:srgbClr val="EA9999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WP</a:t>
            </a:r>
            <a:endParaRPr sz="1800"/>
          </a:p>
        </p:txBody>
      </p:sp>
      <p:sp>
        <p:nvSpPr>
          <p:cNvPr id="85" name="Google Shape;85;p14"/>
          <p:cNvSpPr txBox="1"/>
          <p:nvPr/>
        </p:nvSpPr>
        <p:spPr>
          <a:xfrm>
            <a:off x="2770850" y="2213775"/>
            <a:ext cx="1168800" cy="430200"/>
          </a:xfrm>
          <a:prstGeom prst="rect">
            <a:avLst/>
          </a:prstGeom>
          <a:solidFill>
            <a:srgbClr val="EA9999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Kilkenny</a:t>
            </a:r>
            <a:endParaRPr sz="1800"/>
          </a:p>
        </p:txBody>
      </p:sp>
      <p:sp>
        <p:nvSpPr>
          <p:cNvPr id="86" name="Google Shape;86;p14"/>
          <p:cNvSpPr txBox="1"/>
          <p:nvPr/>
        </p:nvSpPr>
        <p:spPr>
          <a:xfrm>
            <a:off x="4719125" y="2280850"/>
            <a:ext cx="559200" cy="430200"/>
          </a:xfrm>
          <a:prstGeom prst="rect">
            <a:avLst/>
          </a:prstGeom>
          <a:solidFill>
            <a:srgbClr val="EA9999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PG</a:t>
            </a:r>
            <a:endParaRPr sz="1800"/>
          </a:p>
        </p:txBody>
      </p:sp>
      <p:sp>
        <p:nvSpPr>
          <p:cNvPr id="87" name="Google Shape;87;p14"/>
          <p:cNvSpPr txBox="1"/>
          <p:nvPr/>
        </p:nvSpPr>
        <p:spPr>
          <a:xfrm>
            <a:off x="5679150" y="2499100"/>
            <a:ext cx="800400" cy="430200"/>
          </a:xfrm>
          <a:prstGeom prst="rect">
            <a:avLst/>
          </a:prstGeom>
          <a:solidFill>
            <a:srgbClr val="EA9999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ODR</a:t>
            </a:r>
            <a:endParaRPr sz="1800"/>
          </a:p>
        </p:txBody>
      </p:sp>
      <p:sp>
        <p:nvSpPr>
          <p:cNvPr id="88" name="Google Shape;88;p14"/>
          <p:cNvSpPr txBox="1"/>
          <p:nvPr/>
        </p:nvSpPr>
        <p:spPr>
          <a:xfrm>
            <a:off x="7255725" y="2562600"/>
            <a:ext cx="800400" cy="430200"/>
          </a:xfrm>
          <a:prstGeom prst="rect">
            <a:avLst/>
          </a:prstGeom>
          <a:solidFill>
            <a:srgbClr val="EA9999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106A</a:t>
            </a:r>
            <a:endParaRPr sz="1800"/>
          </a:p>
        </p:txBody>
      </p:sp>
      <p:sp>
        <p:nvSpPr>
          <p:cNvPr id="89" name="Google Shape;89;p14"/>
          <p:cNvSpPr txBox="1"/>
          <p:nvPr/>
        </p:nvSpPr>
        <p:spPr>
          <a:xfrm>
            <a:off x="8320750" y="3144700"/>
            <a:ext cx="559200" cy="430200"/>
          </a:xfrm>
          <a:prstGeom prst="rect">
            <a:avLst/>
          </a:prstGeom>
          <a:solidFill>
            <a:srgbClr val="EA9999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TD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4251" t="0"/>
          <a:stretch/>
        </p:blipFill>
        <p:spPr>
          <a:xfrm>
            <a:off x="0" y="191213"/>
            <a:ext cx="9144001" cy="47610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/>
          <p:nvPr/>
        </p:nvSpPr>
        <p:spPr>
          <a:xfrm>
            <a:off x="973025" y="2648850"/>
            <a:ext cx="271200" cy="25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EA99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232025" y="2151175"/>
            <a:ext cx="271200" cy="25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EA99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5"/>
          <p:cNvSpPr/>
          <p:nvPr/>
        </p:nvSpPr>
        <p:spPr>
          <a:xfrm>
            <a:off x="2605200" y="1773075"/>
            <a:ext cx="271200" cy="25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EA99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5"/>
          <p:cNvSpPr/>
          <p:nvPr/>
        </p:nvSpPr>
        <p:spPr>
          <a:xfrm>
            <a:off x="1889200" y="2180150"/>
            <a:ext cx="271200" cy="25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EA99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5811725" y="2091725"/>
            <a:ext cx="271200" cy="25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EA99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5186900" y="1916325"/>
            <a:ext cx="271200" cy="25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EA99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7617700" y="2180150"/>
            <a:ext cx="271200" cy="25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EA99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8832300" y="2280845"/>
            <a:ext cx="271200" cy="25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EA99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8832300" y="2731825"/>
            <a:ext cx="271200" cy="25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EA99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1459700" y="2516750"/>
            <a:ext cx="271200" cy="25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D9EAD3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4038225" y="1610525"/>
            <a:ext cx="271200" cy="25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D9EAD3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4806950" y="1868213"/>
            <a:ext cx="271200" cy="25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D9EAD3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6853153" y="2092270"/>
            <a:ext cx="271200" cy="25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D9EAD3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8339046" y="2161816"/>
            <a:ext cx="271200" cy="25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D9EAD3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